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8" r:id="rId11"/>
    <p:sldId id="382" r:id="rId12"/>
    <p:sldId id="389" r:id="rId13"/>
    <p:sldId id="365" r:id="rId14"/>
    <p:sldId id="384" r:id="rId15"/>
    <p:sldId id="35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6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802.11-14/0727r0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articles/2014/02/19/2014-03618/proposal-to-enable-operation-of-a-terrestrial-broadband-network-in-certain-mobile-satellite-service" TargetMode="External"/><Relationship Id="rId2" Type="http://schemas.openxmlformats.org/officeDocument/2006/relationships/hyperlink" Target="https://www.federalregister.gov/articles/2014/05/01/2014-09279/unlicensed-national-information-infrastructure-u-nii-devices-in-the-5-ghz-ban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keholders.ofcom.org.uk/consultations/700MHz/?utm_source=updates&amp;utm_medium=email&amp;utm_campaign=700MHz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fcom.cmail1.com/t/i-l-zhlttt-ptyuluyk-u/" TargetMode="External"/><Relationship Id="rId2" Type="http://schemas.openxmlformats.org/officeDocument/2006/relationships/hyperlink" Target="http://ofcom.cmail1.com/t/i-l-zhlttt-ptyuluyk-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2014-05-29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FCC 14-30 (5 GHz R&amp;O) </a:t>
            </a:r>
            <a:r>
              <a:rPr lang="en-US" sz="2000" dirty="0" smtClean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>
                <a:latin typeface="Times New Roman" charset="0"/>
              </a:rPr>
              <a:t>E</a:t>
            </a:r>
            <a:r>
              <a:rPr lang="en-US" sz="1800" dirty="0" smtClean="0">
                <a:latin typeface="Times New Roman" charset="0"/>
              </a:rPr>
              <a:t>ffective date: June 2</a:t>
            </a:r>
            <a:r>
              <a:rPr lang="en-US" sz="1800" baseline="30000" dirty="0" smtClean="0">
                <a:latin typeface="Times New Roman" charset="0"/>
              </a:rPr>
              <a:t>nd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pPr lvl="1"/>
            <a:r>
              <a:rPr lang="en-US" sz="1600" dirty="0">
                <a:latin typeface="Times New Roman" charset="0"/>
                <a:hlinkClick r:id="rId2"/>
              </a:rPr>
              <a:t>https://</a:t>
            </a:r>
            <a:r>
              <a:rPr lang="en-US" sz="1600" dirty="0" smtClean="0">
                <a:latin typeface="Times New Roman" charset="0"/>
                <a:hlinkClick r:id="rId2"/>
              </a:rPr>
              <a:t>www.federalregister.gov/articles/2014/05/01/2014-09279/unlicensed-national-information-infrastructure-u-nii-devices-in-the-5-ghz-band</a:t>
            </a:r>
            <a:r>
              <a:rPr lang="en-US" sz="1600" dirty="0" smtClean="0">
                <a:latin typeface="Times New Roman" charset="0"/>
              </a:rPr>
              <a:t> </a:t>
            </a:r>
            <a:endParaRPr lang="en-US" sz="1600" dirty="0" smtClean="0">
              <a:latin typeface="Times New Roman" charset="0"/>
            </a:endParaRPr>
          </a:p>
          <a:p>
            <a:pPr lvl="1"/>
            <a:r>
              <a:rPr lang="en-US" sz="1600" dirty="0" smtClean="0">
                <a:latin typeface="Times New Roman" charset="0"/>
              </a:rPr>
              <a:t>Petition for reconsideration not possible</a:t>
            </a:r>
            <a:endParaRPr lang="en-US" sz="1400" dirty="0" smtClean="0">
              <a:latin typeface="Times New Roman" charset="0"/>
            </a:endParaRPr>
          </a:p>
          <a:p>
            <a:r>
              <a:rPr lang="en-US" sz="2000" dirty="0" smtClean="0">
                <a:latin typeface="Times New Roman" charset="0"/>
              </a:rPr>
              <a:t>Globalstar NPRM Comment period </a:t>
            </a:r>
            <a:r>
              <a:rPr lang="en-US" sz="2000" dirty="0" smtClean="0">
                <a:latin typeface="Times New Roman" charset="0"/>
              </a:rPr>
              <a:t>closed </a:t>
            </a:r>
            <a:r>
              <a:rPr lang="en-US" sz="2000" dirty="0" smtClean="0">
                <a:latin typeface="Times New Roman" charset="0"/>
              </a:rPr>
              <a:t>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r>
              <a:rPr lang="en-US" sz="2000" dirty="0">
                <a:latin typeface="Times New Roman" charset="0"/>
              </a:rPr>
              <a:t> 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 smtClean="0">
                <a:latin typeface="Times New Roman" charset="0"/>
              </a:rPr>
              <a:t>Reply Comments period closes June 4th </a:t>
            </a:r>
            <a:r>
              <a:rPr lang="en-US" sz="1800" dirty="0" smtClean="0">
                <a:latin typeface="Times New Roman" charset="0"/>
                <a:hlinkClick r:id="rId3"/>
              </a:rPr>
              <a:t>https</a:t>
            </a:r>
            <a:r>
              <a:rPr lang="en-US" sz="1800" dirty="0">
                <a:latin typeface="Times New Roman" charset="0"/>
                <a:hlinkClick r:id="rId3"/>
              </a:rPr>
              <a:t>://</a:t>
            </a:r>
            <a:r>
              <a:rPr lang="en-US" sz="1800" dirty="0" smtClean="0">
                <a:latin typeface="Times New Roman" charset="0"/>
                <a:hlinkClick r:id="rId3"/>
              </a:rPr>
              <a:t>www.federalregister.gov/articles/2014/02/19/2014-03618/proposal-to-enable-operation-of-a-terrestrial-broadband-network-in-certain-mobile-satellite-service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Ofcom 700 MHz band consultation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800" dirty="0">
                <a:latin typeface="Times New Roman" charset="0"/>
                <a:hlinkClick r:id="rId4"/>
              </a:rPr>
              <a:t>http://stakeholders.ofcom.org.uk/consultations/700MHz/?</a:t>
            </a:r>
            <a:r>
              <a:rPr lang="en-US" sz="1800" dirty="0" smtClean="0">
                <a:latin typeface="Times New Roman" charset="0"/>
                <a:hlinkClick r:id="rId4"/>
              </a:rPr>
              <a:t>utm_source=updates&amp;utm_medium=email&amp;utm_campaign=700MHz</a:t>
            </a:r>
            <a:r>
              <a:rPr lang="en-US" sz="1800" dirty="0" smtClean="0">
                <a:latin typeface="Times New Roman" charset="0"/>
              </a:rPr>
              <a:t> </a:t>
            </a:r>
            <a:endParaRPr lang="en-US" sz="18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Regulatory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in July, the Regulatory SC will cover both 802.11 and .15</a:t>
            </a:r>
          </a:p>
          <a:p>
            <a:r>
              <a:rPr lang="en-US" dirty="0" smtClean="0"/>
              <a:t>The Regulatory SC Chair/802.18 Liaison is also the 802.18 Vice-chair</a:t>
            </a:r>
          </a:p>
          <a:p>
            <a:r>
              <a:rPr lang="en-US" dirty="0" smtClean="0"/>
              <a:t>In spite of increased attendance, it appears that the group is less likely to respond to rulemakings/consultations </a:t>
            </a:r>
          </a:p>
          <a:p>
            <a:r>
              <a:rPr lang="en-US" dirty="0" smtClean="0"/>
              <a:t>Should we change the way </a:t>
            </a:r>
            <a:r>
              <a:rPr lang="en-US" smtClean="0"/>
              <a:t>we operate?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May </a:t>
            </a:r>
            <a:r>
              <a:rPr lang="en-US" dirty="0" smtClean="0">
                <a:latin typeface="Times New Roman" charset="0"/>
              </a:rPr>
              <a:t>29,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Ofcom </a:t>
            </a:r>
            <a:r>
              <a:rPr lang="en-US" dirty="0" smtClean="0">
                <a:latin typeface="Times New Roman" charset="0"/>
              </a:rPr>
              <a:t>spectrum consultations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IEEE 802 </a:t>
            </a:r>
            <a:r>
              <a:rPr lang="en-US" dirty="0" err="1" smtClean="0">
                <a:latin typeface="Times New Roman" charset="0"/>
              </a:rPr>
              <a:t>Regulatorychanges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issued (not yet in Federal Register) FCC 14-49</a:t>
            </a:r>
          </a:p>
          <a:p>
            <a:r>
              <a:rPr lang="en-US" dirty="0" smtClean="0"/>
              <a:t>Citizen’s Broadband Radio Service (Part 96)</a:t>
            </a:r>
          </a:p>
          <a:p>
            <a:r>
              <a:rPr lang="en-US" dirty="0" smtClean="0"/>
              <a:t>Three-tiered sharing approach</a:t>
            </a:r>
          </a:p>
          <a:p>
            <a:pPr lvl="1"/>
            <a:r>
              <a:rPr lang="en-US" dirty="0" smtClean="0"/>
              <a:t>Licensed Access (Incumbents)</a:t>
            </a:r>
          </a:p>
          <a:p>
            <a:pPr lvl="1"/>
            <a:r>
              <a:rPr lang="en-US" dirty="0" smtClean="0"/>
              <a:t>Priority Access (via PALs)</a:t>
            </a:r>
          </a:p>
          <a:p>
            <a:pPr lvl="1"/>
            <a:r>
              <a:rPr lang="en-US" dirty="0" smtClean="0"/>
              <a:t>General Authorized Access</a:t>
            </a:r>
          </a:p>
          <a:p>
            <a:r>
              <a:rPr lang="en-US" dirty="0" smtClean="0"/>
              <a:t>Dynamic allocation via Spectrum Access System (SAS)</a:t>
            </a:r>
          </a:p>
          <a:p>
            <a:r>
              <a:rPr lang="en-US" dirty="0" smtClean="0"/>
              <a:t>Comment period – 40 days after publication </a:t>
            </a:r>
          </a:p>
          <a:p>
            <a:r>
              <a:rPr lang="en-US" dirty="0" smtClean="0"/>
              <a:t>Reply Comment period – 60 days after </a:t>
            </a:r>
            <a:r>
              <a:rPr lang="en-US" dirty="0" smtClean="0"/>
              <a:t>publication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Still waiting for publication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Ofcom</a:t>
            </a:r>
            <a:r>
              <a:rPr lang="en-US" dirty="0" smtClean="0"/>
              <a:t> Spectrum Consultations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“Spectrum </a:t>
            </a:r>
            <a:r>
              <a:rPr lang="en-US" sz="2000" dirty="0"/>
              <a:t>management strategy: </a:t>
            </a:r>
            <a:r>
              <a:rPr lang="en-US" sz="2000" dirty="0" err="1"/>
              <a:t>Ofcom’s</a:t>
            </a:r>
            <a:r>
              <a:rPr lang="en-US" sz="2000" dirty="0"/>
              <a:t> strategic direction and priorities for managing spectrum over the next 10 years”</a:t>
            </a:r>
            <a:r>
              <a:rPr lang="en-US" sz="2000" b="0" dirty="0"/>
              <a:t> (</a:t>
            </a:r>
            <a:r>
              <a:rPr lang="en-US" sz="2000" b="0" dirty="0">
                <a:hlinkClick r:id="rId2"/>
              </a:rPr>
              <a:t>Spectrum Management Strategy</a:t>
            </a:r>
            <a:r>
              <a:rPr lang="en-US" sz="2000" b="0" dirty="0" smtClean="0"/>
              <a:t>)</a:t>
            </a:r>
          </a:p>
          <a:p>
            <a:r>
              <a:rPr lang="en-US" sz="2000" dirty="0" smtClean="0"/>
              <a:t>“</a:t>
            </a:r>
            <a:r>
              <a:rPr lang="en-US" sz="2000" dirty="0"/>
              <a:t>The future role of spectrum sharing for mobile and wireless data services Licensed sharing, Wi-Fi, and dynamic spectrum access</a:t>
            </a:r>
            <a:r>
              <a:rPr lang="en-US" sz="2000" dirty="0" smtClean="0"/>
              <a:t>” </a:t>
            </a:r>
            <a:r>
              <a:rPr lang="en-US" sz="2000" b="0" dirty="0" smtClean="0"/>
              <a:t>(</a:t>
            </a:r>
            <a:r>
              <a:rPr lang="en-US" sz="2000" b="0" dirty="0">
                <a:hlinkClick r:id="rId3"/>
              </a:rPr>
              <a:t>Statement on Spectrum Sharing</a:t>
            </a:r>
            <a:r>
              <a:rPr lang="en-US" sz="2000" b="0" dirty="0" smtClean="0"/>
              <a:t>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75068</TotalTime>
  <Words>853</Words>
  <Application>Microsoft Office PowerPoint</Application>
  <PresentationFormat>On-screen Show (4:3)</PresentationFormat>
  <Paragraphs>133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Ofcom Spectrum Consultations</vt:lpstr>
      <vt:lpstr>Other Regulatory Updates</vt:lpstr>
      <vt:lpstr>IEEE 802 Regulatory Changes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1558</cp:revision>
  <cp:lastPrinted>1998-02-10T13:28:06Z</cp:lastPrinted>
  <dcterms:created xsi:type="dcterms:W3CDTF">2009-04-21T18:18:19Z</dcterms:created>
  <dcterms:modified xsi:type="dcterms:W3CDTF">2014-05-29T13:04:47Z</dcterms:modified>
</cp:coreProperties>
</file>