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96" r:id="rId4"/>
    <p:sldId id="299" r:id="rId5"/>
    <p:sldId id="301" r:id="rId6"/>
    <p:sldId id="300" r:id="rId7"/>
    <p:sldId id="272" r:id="rId8"/>
    <p:sldId id="273" r:id="rId9"/>
    <p:sldId id="274" r:id="rId10"/>
    <p:sldId id="275" r:id="rId11"/>
    <p:sldId id="276" r:id="rId12"/>
    <p:sldId id="29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20"/>
    <p:restoredTop sz="94660"/>
  </p:normalViewPr>
  <p:slideViewPr>
    <p:cSldViewPr showGuides="1">
      <p:cViewPr>
        <p:scale>
          <a:sx n="100" d="100"/>
          <a:sy n="100" d="100"/>
        </p:scale>
        <p:origin x="-1224" y="-96"/>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8</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11</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May/July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14-0726r01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4/11-14-0633-00-00ai-may-2014-waikoloa-session-minutes.doc" TargetMode="External"/><Relationship Id="rId4" Type="http://schemas.openxmlformats.org/officeDocument/2006/relationships/hyperlink" Target="https://mentor.ieee.org/802.11/dcn/14/11-14-0731-00-00ai-may-july-teleconference-minutes.doc"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May to July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2014-5-27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10</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11</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12</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May to July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27</a:t>
            </a:r>
            <a:r>
              <a:rPr lang="en-US" altLang="ja-JP" baseline="30000" dirty="0" smtClean="0">
                <a:ea typeface="ＭＳ Ｐゴシック" pitchFamily="-84" charset="-128"/>
                <a:cs typeface="ＭＳ Ｐゴシック" pitchFamily="-84" charset="-128"/>
              </a:rPr>
              <a:t>th </a:t>
            </a:r>
            <a:r>
              <a:rPr lang="en-US" altLang="ja-JP" dirty="0" smtClean="0">
                <a:ea typeface="ＭＳ Ｐゴシック" pitchFamily="-84" charset="-128"/>
                <a:cs typeface="ＭＳ Ｐゴシック" pitchFamily="-84" charset="-128"/>
              </a:rPr>
              <a:t>May</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r>
              <a:rPr lang="en-US" altLang="ja-JP" dirty="0" smtClean="0"/>
              <a:t>Current status of cleanup draft </a:t>
            </a:r>
          </a:p>
          <a:p>
            <a:pPr lvl="1"/>
            <a:r>
              <a:rPr lang="en-US" altLang="ja-JP" dirty="0" smtClean="0"/>
              <a:t>Lee Armstrong</a:t>
            </a:r>
          </a:p>
          <a:p>
            <a:r>
              <a:rPr lang="en-US" altLang="ja-JP" dirty="0" smtClean="0"/>
              <a:t>Comment resolution</a:t>
            </a:r>
          </a:p>
          <a:p>
            <a:pPr lvl="1" eaLnBrk="1" fontAlgn="auto" hangingPunct="1"/>
            <a:r>
              <a:rPr kumimoji="1" lang="en-US" strike="sngStrike" dirty="0" smtClean="0"/>
              <a:t>Jason Le</a:t>
            </a:r>
            <a:r>
              <a:rPr lang="en-US" strike="sngStrike" dirty="0" smtClean="0"/>
              <a:t>e</a:t>
            </a:r>
            <a:endParaRPr kumimoji="1" lang="ja-JP" altLang="en-US" strike="sngStrike" dirty="0" smtClean="0"/>
          </a:p>
          <a:p>
            <a:pPr lvl="1" eaLnBrk="1" fontAlgn="auto" hangingPunct="1"/>
            <a:r>
              <a:rPr kumimoji="1" lang="en-US" b="0" dirty="0" smtClean="0"/>
              <a:t>Mark Rison -&gt; Revisit on 17</a:t>
            </a:r>
            <a:r>
              <a:rPr kumimoji="1" lang="en-US" b="0" baseline="30000" dirty="0" smtClean="0"/>
              <a:t>th</a:t>
            </a:r>
            <a:r>
              <a:rPr kumimoji="1" lang="en-US" b="0" dirty="0" smtClean="0"/>
              <a:t> Jun.</a:t>
            </a:r>
            <a:endParaRPr kumimoji="1" lang="ja-JP" altLang="en-US" b="0" dirty="0" smtClean="0"/>
          </a:p>
          <a:p>
            <a:pPr lvl="1" eaLnBrk="1" fontAlgn="auto" hangingPunct="1"/>
            <a:r>
              <a:rPr kumimoji="1" lang="en-US" b="0" strike="sngStrike" dirty="0" err="1" smtClean="0"/>
              <a:t>Santosh</a:t>
            </a:r>
            <a:r>
              <a:rPr kumimoji="1" lang="en-US" b="0" strike="sngStrike" dirty="0" smtClean="0"/>
              <a:t> </a:t>
            </a:r>
            <a:r>
              <a:rPr kumimoji="1" lang="en-US" b="0" strike="sngStrike" dirty="0" err="1" smtClean="0"/>
              <a:t>Pandey</a:t>
            </a:r>
            <a:endParaRPr lang="en-US" altLang="ja-JP" strike="sngStrike"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3</a:t>
            </a:r>
            <a:r>
              <a:rPr lang="en-US" altLang="ja-JP" baseline="30000" dirty="0" smtClean="0">
                <a:ea typeface="ＭＳ Ｐゴシック" pitchFamily="-84" charset="-128"/>
                <a:cs typeface="ＭＳ Ｐゴシック" pitchFamily="-84" charset="-128"/>
              </a:rPr>
              <a:t>rd</a:t>
            </a:r>
            <a:r>
              <a:rPr lang="en-US" altLang="ja-JP" baseline="30000"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Jun</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a:t>
            </a:r>
            <a:r>
              <a:rPr lang="en-US" altLang="ja-JP" dirty="0" smtClean="0"/>
              <a:t>Minutes</a:t>
            </a:r>
          </a:p>
          <a:p>
            <a:pPr lvl="1">
              <a:defRPr/>
            </a:pPr>
            <a:r>
              <a:rPr lang="en-US" altLang="ja-JP" dirty="0" err="1" smtClean="0"/>
              <a:t>TGai</a:t>
            </a:r>
            <a:r>
              <a:rPr lang="en-US" altLang="ja-JP" dirty="0" smtClean="0"/>
              <a:t> Waikoloa session </a:t>
            </a:r>
            <a:r>
              <a:rPr lang="en-US" altLang="ja-JP" dirty="0" smtClean="0"/>
              <a:t>minutes</a:t>
            </a:r>
          </a:p>
          <a:p>
            <a:pPr lvl="2">
              <a:defRPr/>
            </a:pPr>
            <a:r>
              <a:rPr lang="en-US" altLang="ja-JP" dirty="0" smtClean="0">
                <a:hlinkClick r:id="rId3"/>
              </a:rPr>
              <a:t>https</a:t>
            </a:r>
            <a:r>
              <a:rPr lang="en-US" altLang="ja-JP" dirty="0" smtClean="0">
                <a:hlinkClick r:id="rId3"/>
              </a:rPr>
              <a:t>://mentor.ieee.org/802.11/dcn/14/11-14-0633-00-00ai-may-2014-waikoloa-session-minutes.doc</a:t>
            </a:r>
            <a:r>
              <a:rPr lang="ja-JP" altLang="en-US" dirty="0" smtClean="0"/>
              <a:t> </a:t>
            </a:r>
            <a:endParaRPr lang="en-US" altLang="ja-JP" dirty="0" smtClean="0"/>
          </a:p>
          <a:p>
            <a:pPr lvl="1">
              <a:defRPr/>
            </a:pPr>
            <a:r>
              <a:rPr lang="en-US" altLang="ja-JP" dirty="0" err="1" smtClean="0"/>
              <a:t>TGai</a:t>
            </a:r>
            <a:r>
              <a:rPr lang="en-US" altLang="ja-JP" dirty="0" smtClean="0"/>
              <a:t> teleconference </a:t>
            </a:r>
            <a:r>
              <a:rPr lang="en-US" altLang="ja-JP" dirty="0" smtClean="0"/>
              <a:t>minutes</a:t>
            </a:r>
          </a:p>
          <a:p>
            <a:pPr lvl="2">
              <a:defRPr/>
            </a:pPr>
            <a:r>
              <a:rPr lang="en-US" altLang="ja-JP" dirty="0" smtClean="0">
                <a:hlinkClick r:id="rId4"/>
              </a:rPr>
              <a:t>https</a:t>
            </a:r>
            <a:r>
              <a:rPr lang="en-US" altLang="ja-JP" dirty="0" smtClean="0">
                <a:hlinkClick r:id="rId4"/>
              </a:rPr>
              <a:t>://mentor.ieee.org/802.11/dcn/14/11-14-0731-00-00ai-may-july-teleconference-</a:t>
            </a:r>
            <a:r>
              <a:rPr lang="en-US" altLang="ja-JP" dirty="0" smtClean="0">
                <a:hlinkClick r:id="rId4"/>
              </a:rPr>
              <a:t>minutes.doc</a:t>
            </a:r>
            <a:endParaRPr lang="en-US" altLang="ja-JP" dirty="0" smtClean="0"/>
          </a:p>
          <a:p>
            <a:r>
              <a:rPr lang="en-US" altLang="ja-JP" dirty="0" smtClean="0"/>
              <a:t>Current status of cleanup draft </a:t>
            </a:r>
          </a:p>
          <a:p>
            <a:pPr lvl="1"/>
            <a:r>
              <a:rPr lang="en-US" altLang="ja-JP" dirty="0" smtClean="0"/>
              <a:t>Lee </a:t>
            </a:r>
            <a:r>
              <a:rPr lang="en-US" altLang="ja-JP" dirty="0" smtClean="0"/>
              <a:t>Armstrong</a:t>
            </a:r>
          </a:p>
          <a:p>
            <a:r>
              <a:rPr lang="en-US" altLang="ja-JP" dirty="0" smtClean="0"/>
              <a:t>Comment resolution</a:t>
            </a:r>
          </a:p>
          <a:p>
            <a:pPr lvl="1"/>
            <a:r>
              <a:rPr lang="en-US" altLang="ja-JP" dirty="0" smtClean="0"/>
              <a:t>CID5148 </a:t>
            </a:r>
            <a:r>
              <a:rPr lang="en-US" altLang="ja-JP" dirty="0" smtClean="0"/>
              <a:t>to </a:t>
            </a:r>
            <a:r>
              <a:rPr lang="en-US" altLang="ja-JP" dirty="0" err="1" smtClean="0"/>
              <a:t>other(maybe</a:t>
            </a:r>
            <a:r>
              <a:rPr lang="en-US" altLang="ja-JP" dirty="0" smtClean="0"/>
              <a:t> Lee) because it's just editorial?</a:t>
            </a:r>
            <a:r>
              <a:rPr lang="en-US" altLang="ja-JP" dirty="0" smtClean="0"/>
              <a:t> </a:t>
            </a:r>
            <a:endParaRPr lang="en-US" altLang="ja-JP" dirty="0" smtClean="0"/>
          </a:p>
          <a:p>
            <a:pPr lvl="1" eaLnBrk="1" fontAlgn="auto" hangingPunct="1"/>
            <a:r>
              <a:rPr kumimoji="1" lang="en-US" dirty="0" err="1" smtClean="0"/>
              <a:t>Jeongki</a:t>
            </a:r>
            <a:r>
              <a:rPr kumimoji="1" lang="en-US" dirty="0" smtClean="0"/>
              <a:t> Kim</a:t>
            </a:r>
            <a:endParaRPr kumimoji="1" lang="ja-JP" altLang="en-US" dirty="0" smtClean="0"/>
          </a:p>
          <a:p>
            <a:pPr lvl="1" eaLnBrk="1" fontAlgn="auto" hangingPunct="1"/>
            <a:r>
              <a:rPr kumimoji="1" lang="en-US" b="0" dirty="0" smtClean="0"/>
              <a:t>George </a:t>
            </a:r>
            <a:r>
              <a:rPr kumimoji="1" lang="en-US" b="0" dirty="0" err="1" smtClean="0"/>
              <a:t>Calcev</a:t>
            </a:r>
            <a:endParaRPr kumimoji="1" lang="ja-JP" altLang="en-US" b="0" dirty="0" smtClean="0"/>
          </a:p>
          <a:p>
            <a:pPr lvl="1" eaLnBrk="1" fontAlgn="auto" hangingPunct="1"/>
            <a:r>
              <a:rPr kumimoji="1" lang="en-US" b="0" dirty="0" smtClean="0"/>
              <a:t>George </a:t>
            </a:r>
            <a:r>
              <a:rPr kumimoji="1" lang="en-US" b="0" dirty="0" err="1" smtClean="0"/>
              <a:t>Cherian</a:t>
            </a:r>
            <a:endParaRPr kumimoji="1" lang="ja-JP" altLang="en-US" b="0" dirty="0" smtClean="0"/>
          </a:p>
          <a:p>
            <a:pPr lvl="1" eaLnBrk="1" fontAlgn="auto" hangingPunct="1"/>
            <a:r>
              <a:rPr kumimoji="1" lang="en-US" b="0" dirty="0" smtClean="0"/>
              <a:t>Peter </a:t>
            </a:r>
            <a:r>
              <a:rPr kumimoji="1" lang="en-US" b="0" dirty="0" smtClean="0"/>
              <a:t>Yee</a:t>
            </a:r>
            <a:endParaRPr lang="en-US" altLang="ja-JP" dirty="0" smtClean="0"/>
          </a:p>
          <a:p>
            <a:pPr>
              <a:defRPr/>
            </a:pPr>
            <a:r>
              <a:rPr lang="en-US" altLang="ja-JP" dirty="0" smtClean="0"/>
              <a:t>Plan </a:t>
            </a:r>
            <a:r>
              <a:rPr lang="en-US" altLang="ja-JP" dirty="0" smtClean="0"/>
              <a:t>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Teleconference schedule</a:t>
            </a:r>
            <a:endParaRPr lang="ja-JP" altLang="en-US" dirty="0"/>
          </a:p>
        </p:txBody>
      </p:sp>
      <p:graphicFrame>
        <p:nvGraphicFramePr>
          <p:cNvPr id="7" name="コンテンツ プレースホルダ 6"/>
          <p:cNvGraphicFramePr>
            <a:graphicFrameLocks noGrp="1"/>
          </p:cNvGraphicFramePr>
          <p:nvPr>
            <p:ph idx="1"/>
          </p:nvPr>
        </p:nvGraphicFramePr>
        <p:xfrm>
          <a:off x="0" y="1544049"/>
          <a:ext cx="9206958" cy="4636429"/>
        </p:xfrm>
        <a:graphic>
          <a:graphicData uri="http://schemas.openxmlformats.org/drawingml/2006/table">
            <a:tbl>
              <a:tblPr firstRow="1" bandRow="1">
                <a:tableStyleId>{5C22544A-7EE6-4342-B048-85BDC9FD1C3A}</a:tableStyleId>
              </a:tblPr>
              <a:tblGrid>
                <a:gridCol w="1539445"/>
                <a:gridCol w="1598929"/>
                <a:gridCol w="1259591"/>
                <a:gridCol w="1706880"/>
                <a:gridCol w="1687980"/>
                <a:gridCol w="1414133"/>
              </a:tblGrid>
              <a:tr h="329950">
                <a:tc>
                  <a:txBody>
                    <a:bodyPr/>
                    <a:lstStyle/>
                    <a:p>
                      <a:r>
                        <a:rPr kumimoji="1" lang="en-US" altLang="ja-JP" dirty="0" smtClean="0">
                          <a:solidFill>
                            <a:schemeClr val="tx1"/>
                          </a:solidFill>
                        </a:rPr>
                        <a:t>27</a:t>
                      </a:r>
                      <a:r>
                        <a:rPr kumimoji="1" lang="en-US" altLang="ja-JP" baseline="0" dirty="0" smtClean="0">
                          <a:solidFill>
                            <a:schemeClr val="tx1"/>
                          </a:solidFill>
                        </a:rPr>
                        <a:t> May</a:t>
                      </a:r>
                      <a:endParaRPr kumimoji="1" lang="ja-JP" altLang="en-US" dirty="0">
                        <a:solidFill>
                          <a:schemeClr val="tx1"/>
                        </a:solidFill>
                      </a:endParaRPr>
                    </a:p>
                  </a:txBody>
                  <a:tcPr/>
                </a:tc>
                <a:tc>
                  <a:txBody>
                    <a:bodyPr/>
                    <a:lstStyle/>
                    <a:p>
                      <a:r>
                        <a:rPr kumimoji="1" lang="en-US" altLang="ja-JP" dirty="0" smtClean="0">
                          <a:solidFill>
                            <a:schemeClr val="tx1"/>
                          </a:solidFill>
                        </a:rPr>
                        <a:t>3</a:t>
                      </a:r>
                      <a:r>
                        <a:rPr kumimoji="1" lang="en-US" altLang="ja-JP" baseline="0" dirty="0" smtClean="0">
                          <a:solidFill>
                            <a:schemeClr val="tx1"/>
                          </a:solidFill>
                        </a:rPr>
                        <a:t> Jun</a:t>
                      </a:r>
                      <a:endParaRPr kumimoji="1" lang="ja-JP" altLang="en-US" dirty="0">
                        <a:solidFill>
                          <a:schemeClr val="tx1"/>
                        </a:solidFill>
                      </a:endParaRPr>
                    </a:p>
                  </a:txBody>
                  <a:tcPr/>
                </a:tc>
                <a:tc>
                  <a:txBody>
                    <a:bodyPr/>
                    <a:lstStyle/>
                    <a:p>
                      <a:r>
                        <a:rPr kumimoji="1" lang="en-US" altLang="ja-JP" dirty="0" smtClean="0">
                          <a:solidFill>
                            <a:schemeClr val="tx1"/>
                          </a:solidFill>
                        </a:rPr>
                        <a:t>10 Jun</a:t>
                      </a:r>
                      <a:endParaRPr kumimoji="1" lang="ja-JP" altLang="en-US" dirty="0">
                        <a:solidFill>
                          <a:schemeClr val="tx1"/>
                        </a:solidFill>
                      </a:endParaRPr>
                    </a:p>
                  </a:txBody>
                  <a:tcPr/>
                </a:tc>
                <a:tc>
                  <a:txBody>
                    <a:bodyPr/>
                    <a:lstStyle/>
                    <a:p>
                      <a:r>
                        <a:rPr kumimoji="1" lang="en-US" altLang="ja-JP" dirty="0" smtClean="0">
                          <a:solidFill>
                            <a:schemeClr val="tx1"/>
                          </a:solidFill>
                        </a:rPr>
                        <a:t>17 Jun</a:t>
                      </a:r>
                      <a:endParaRPr kumimoji="1" lang="ja-JP" altLang="en-US" dirty="0">
                        <a:solidFill>
                          <a:schemeClr val="tx1"/>
                        </a:solidFill>
                      </a:endParaRPr>
                    </a:p>
                  </a:txBody>
                  <a:tcPr/>
                </a:tc>
                <a:tc>
                  <a:txBody>
                    <a:bodyPr/>
                    <a:lstStyle/>
                    <a:p>
                      <a:r>
                        <a:rPr kumimoji="1" lang="en-US" altLang="ja-JP" dirty="0" smtClean="0">
                          <a:solidFill>
                            <a:schemeClr val="tx1"/>
                          </a:solidFill>
                        </a:rPr>
                        <a:t>1 July</a:t>
                      </a:r>
                      <a:endParaRPr kumimoji="1" lang="ja-JP" altLang="en-US" dirty="0">
                        <a:solidFill>
                          <a:schemeClr val="tx1"/>
                        </a:solidFill>
                      </a:endParaRPr>
                    </a:p>
                  </a:txBody>
                  <a:tcPr/>
                </a:tc>
                <a:tc>
                  <a:txBody>
                    <a:bodyPr/>
                    <a:lstStyle/>
                    <a:p>
                      <a:r>
                        <a:rPr lang="en-US" altLang="ja-JP" dirty="0" smtClean="0">
                          <a:solidFill>
                            <a:srgbClr val="FF0000"/>
                          </a:solidFill>
                        </a:rPr>
                        <a:t>San Diego</a:t>
                      </a:r>
                      <a:br>
                        <a:rPr lang="en-US" altLang="ja-JP" dirty="0" smtClean="0">
                          <a:solidFill>
                            <a:srgbClr val="FF0000"/>
                          </a:solidFill>
                        </a:rPr>
                      </a:br>
                      <a:r>
                        <a:rPr lang="en-US" altLang="ja-JP" dirty="0" err="1" smtClean="0">
                          <a:solidFill>
                            <a:srgbClr val="FF0000"/>
                          </a:solidFill>
                        </a:rPr>
                        <a:t>Adhoc</a:t>
                      </a:r>
                      <a:r>
                        <a:rPr lang="en-US" altLang="ja-JP" baseline="0" dirty="0" smtClean="0">
                          <a:solidFill>
                            <a:srgbClr val="FF0000"/>
                          </a:solidFill>
                        </a:rPr>
                        <a:t> </a:t>
                      </a:r>
                      <a:endParaRPr lang="ja-JP" altLang="en-US" dirty="0">
                        <a:solidFill>
                          <a:srgbClr val="FF0000"/>
                        </a:solidFill>
                      </a:endParaRPr>
                    </a:p>
                  </a:txBody>
                  <a:tcPr/>
                </a:tc>
              </a:tr>
              <a:tr h="521630">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Jeongki</a:t>
                      </a:r>
                      <a:r>
                        <a:rPr kumimoji="1" lang="en-US" altLang="ja-JP" dirty="0" smtClean="0"/>
                        <a:t> Kim</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Kneck</a:t>
                      </a:r>
                      <a:r>
                        <a:rPr kumimoji="1" lang="en-US" altLang="ja-JP" dirty="0" err="1" smtClean="0"/>
                        <a:t>t</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Kneckt</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Lin </a:t>
                      </a:r>
                      <a:r>
                        <a:rPr kumimoji="1" lang="en-US" altLang="ja-JP" dirty="0" err="1" smtClean="0">
                          <a:solidFill>
                            <a:srgbClr val="FF0000"/>
                          </a:solidFill>
                        </a:rPr>
                        <a:t>Cai</a:t>
                      </a:r>
                      <a:endParaRPr kumimoji="1" lang="ja-JP" altLang="en-US" dirty="0" smtClean="0">
                        <a:solidFill>
                          <a:srgbClr val="FF0000"/>
                        </a:solidFill>
                      </a:endParaRPr>
                    </a:p>
                  </a:txBody>
                  <a:tcPr/>
                </a:tc>
              </a:tr>
              <a:tr h="521630">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Calcev</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Rene &amp; Rob</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Hitoshi Morioka</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Santosh</a:t>
                      </a:r>
                      <a:r>
                        <a:rPr kumimoji="1" lang="en-US" altLang="ja-JP" dirty="0" smtClean="0">
                          <a:solidFill>
                            <a:srgbClr val="FF0000"/>
                          </a:solidFill>
                        </a:rPr>
                        <a:t> Abraham</a:t>
                      </a:r>
                      <a:endParaRPr kumimoji="1" lang="ja-JP" altLang="en-US" dirty="0" smtClean="0">
                        <a:solidFill>
                          <a:srgbClr val="FF0000"/>
                        </a:solidFill>
                      </a:endParaRPr>
                    </a:p>
                  </a:txBody>
                  <a:tcPr/>
                </a:tc>
                <a:tc>
                  <a:txBody>
                    <a:bodyPr/>
                    <a:lstStyle/>
                    <a:p>
                      <a:endParaRPr lang="ja-JP" altLang="en-US" dirty="0"/>
                    </a:p>
                  </a:txBody>
                  <a:tcPr/>
                </a:tc>
              </a:tr>
              <a:tr h="569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Cherian</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Dan Harkins</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Mark Rison</a:t>
                      </a:r>
                      <a:endParaRPr kumimoji="1" lang="ja-JP" altLang="en-US" dirty="0" smtClean="0">
                        <a:solidFill>
                          <a:srgbClr val="FF0000"/>
                        </a:solidFill>
                      </a:endParaRPr>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Santosh</a:t>
                      </a:r>
                      <a:r>
                        <a:rPr kumimoji="1" lang="en-US" altLang="ja-JP" dirty="0" smtClean="0">
                          <a:solidFill>
                            <a:srgbClr val="FF0000"/>
                          </a:solidFill>
                        </a:rPr>
                        <a:t> </a:t>
                      </a:r>
                      <a:r>
                        <a:rPr kumimoji="1" lang="en-US" altLang="ja-JP" dirty="0" err="1" smtClean="0">
                          <a:solidFill>
                            <a:srgbClr val="FF0000"/>
                          </a:solidFill>
                        </a:rPr>
                        <a:t>Pandey</a:t>
                      </a:r>
                      <a:endParaRPr kumimoji="1" lang="ja-JP" altLang="en-US" dirty="0" smtClean="0">
                        <a:solidFill>
                          <a:srgbClr val="FF0000"/>
                        </a:solidFill>
                      </a:endParaRPr>
                    </a:p>
                  </a:txBody>
                  <a:tcPr/>
                </a:tc>
                <a:tc>
                  <a:txBody>
                    <a:bodyPr/>
                    <a:lstStyle/>
                    <a:p>
                      <a:endParaRPr lang="ja-JP" altLang="en-US"/>
                    </a:p>
                  </a:txBody>
                  <a:tcPr/>
                </a:tc>
              </a:tr>
              <a:tr h="569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Joe </a:t>
                      </a:r>
                      <a:r>
                        <a:rPr kumimoji="1" lang="en-US" altLang="ja-JP" dirty="0" err="1" smtClean="0"/>
                        <a:t>Kwak</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rgbClr val="FF0000"/>
                        </a:solidFill>
                      </a:endParaRPr>
                    </a:p>
                  </a:txBody>
                  <a:tcPr/>
                </a:tc>
                <a:tc>
                  <a:txBody>
                    <a:bodyPr/>
                    <a:lstStyle/>
                    <a:p>
                      <a:endParaRPr lang="ja-JP" altLang="en-US"/>
                    </a:p>
                  </a:txBody>
                  <a:tcPr/>
                </a:tc>
              </a:tr>
              <a:tr h="569502">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Peter Yee</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Paul</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Lambert</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Jason Lee</a:t>
                      </a:r>
                      <a:endParaRPr kumimoji="1" lang="ja-JP" altLang="en-US" dirty="0" smtClean="0">
                        <a:solidFill>
                          <a:srgbClr val="FF0000"/>
                        </a:solidFill>
                      </a:endParaRPr>
                    </a:p>
                    <a:p>
                      <a:endParaRPr kumimoji="1" lang="ja-JP" altLang="en-US" dirty="0">
                        <a:solidFill>
                          <a:srgbClr val="FF0000"/>
                        </a:solidFill>
                      </a:endParaRPr>
                    </a:p>
                  </a:txBody>
                  <a:tcPr/>
                </a:tc>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a:solidFill>
                          <a:srgbClr val="FF0000"/>
                        </a:solidFill>
                      </a:endParaRPr>
                    </a:p>
                  </a:txBody>
                  <a:tcPr/>
                </a:tc>
                <a:tc>
                  <a:txBody>
                    <a:bodyPr/>
                    <a:lstStyle/>
                    <a:p>
                      <a:endParaRPr lang="ja-JP" altLang="en-US" dirty="0"/>
                    </a:p>
                  </a:txBody>
                  <a:tcPr/>
                </a:tc>
              </a:tr>
              <a:tr h="329950">
                <a:tc gridSpan="6">
                  <a:txBody>
                    <a:bodyPr/>
                    <a:lstStyle/>
                    <a:p>
                      <a:pPr algn="ctr"/>
                      <a:r>
                        <a:rPr kumimoji="1" lang="en-US" altLang="ja-JP" dirty="0" smtClean="0"/>
                        <a:t>Editors Update (Lee</a:t>
                      </a:r>
                      <a:r>
                        <a:rPr kumimoji="1" lang="en-US" altLang="ja-JP" baseline="0" dirty="0" smtClean="0"/>
                        <a:t> &amp; Ping)</a:t>
                      </a:r>
                      <a:endParaRPr kumimoji="1" lang="ja-JP" altLang="en-US" dirty="0"/>
                    </a:p>
                  </a:txBody>
                  <a:tcPr/>
                </a:tc>
                <a:tc hMerge="1">
                  <a:txBody>
                    <a:bodyPr/>
                    <a:lstStyle/>
                    <a:p>
                      <a:pPr algn="ctr"/>
                      <a:endParaRPr kumimoji="1" lang="ja-JP" altLang="en-US"/>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May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6</a:t>
            </a:fld>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7</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8</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9</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8163</TotalTime>
  <Words>1725</Words>
  <Application>Microsoft Macintosh PowerPoint</Application>
  <PresentationFormat>画面に合わせる (4:3)</PresentationFormat>
  <Paragraphs>200</Paragraphs>
  <Slides>12</Slides>
  <Notes>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12</vt:i4>
      </vt:variant>
    </vt:vector>
  </HeadingPairs>
  <TitlesOfParts>
    <vt:vector size="13" baseType="lpstr">
      <vt:lpstr>802-11-Submission</vt:lpstr>
      <vt:lpstr>IEEE 802.11 TGai Fast Initial Link Setup  Teleconference Agenda for May to July 2014</vt:lpstr>
      <vt:lpstr>Abstract</vt:lpstr>
      <vt:lpstr>Meeting Protocol</vt:lpstr>
      <vt:lpstr>Agenda for 27th May</vt:lpstr>
      <vt:lpstr>Agenda for 3rd Jun</vt:lpstr>
      <vt:lpstr>Teleconference schedule</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381</cp:revision>
  <cp:lastPrinted>1998-02-10T13:28:06Z</cp:lastPrinted>
  <dcterms:created xsi:type="dcterms:W3CDTF">2014-06-03T13:10:15Z</dcterms:created>
  <dcterms:modified xsi:type="dcterms:W3CDTF">2014-06-03T13:20:56Z</dcterms:modified>
  <cp:category/>
</cp:coreProperties>
</file>