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388" r:id="rId4"/>
    <p:sldId id="316" r:id="rId5"/>
    <p:sldId id="396" r:id="rId6"/>
    <p:sldId id="397" r:id="rId7"/>
    <p:sldId id="398" r:id="rId8"/>
    <p:sldId id="400" r:id="rId9"/>
    <p:sldId id="399" r:id="rId10"/>
    <p:sldId id="384" r:id="rId11"/>
    <p:sldId id="30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48" y="-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14/</a:t>
            </a:r>
            <a:r>
              <a:rPr kumimoji="0" lang="en-US" altLang="ja-JP" sz="1800" b="1" dirty="0" smtClean="0"/>
              <a:t>0704r1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poll-vote?p=13400008&amp;t=1340000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poll-vote?p=13400008&amp;t=134000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2014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-5-16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2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err="1" smtClean="0"/>
                        <a:t>Davinchi</a:t>
                      </a:r>
                      <a:r>
                        <a:rPr lang="en-US" altLang="ja-JP" sz="1400" dirty="0" smtClean="0"/>
                        <a:t> Shinjuku 6F </a:t>
                      </a:r>
                      <a:br>
                        <a:rPr lang="en-US" altLang="ja-JP" sz="1400" dirty="0" smtClean="0"/>
                      </a:br>
                      <a:r>
                        <a:rPr lang="en-US" altLang="ja-JP" sz="1400" dirty="0" smtClean="0"/>
                        <a:t>4-3-17 </a:t>
                      </a:r>
                      <a:r>
                        <a:rPr lang="en-US" altLang="ja-JP" sz="1400" dirty="0" err="1" smtClean="0"/>
                        <a:t>Shinjuku,Shinjuku-ku</a:t>
                      </a:r>
                      <a:r>
                        <a:rPr lang="en-US" altLang="ja-JP" sz="1400" dirty="0" smtClean="0"/>
                        <a:t>,</a:t>
                      </a:r>
                      <a:br>
                        <a:rPr lang="en-US" altLang="ja-JP" sz="1400" dirty="0" smtClean="0"/>
                      </a:br>
                      <a:r>
                        <a:rPr lang="en-US" altLang="ja-JP" sz="1400" dirty="0" smtClean="0"/>
                        <a:t>Tokyo 160-0022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+81-3-6867-1581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14-1186r4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-</a:t>
            </a:r>
            <a:r>
              <a:rPr lang="en-US" altLang="ja-JP" dirty="0" smtClean="0"/>
              <a:t>M</a:t>
            </a:r>
            <a:r>
              <a:rPr lang="en-US" altLang="ja-JP" dirty="0" smtClean="0"/>
              <a:t>otion-deck</a:t>
            </a:r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LB201 comments for Draft </a:t>
            </a:r>
            <a:r>
              <a:rPr lang="en-US" altLang="ja-JP" dirty="0" smtClean="0"/>
              <a:t>2.0</a:t>
            </a:r>
          </a:p>
          <a:p>
            <a:pPr lvl="1"/>
            <a:r>
              <a:rPr lang="en-US" altLang="ja-JP" dirty="0" smtClean="0"/>
              <a:t>14-0565r7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LB201 comments for Draft </a:t>
            </a:r>
            <a:r>
              <a:rPr lang="en-US" altLang="ja-JP" dirty="0" smtClean="0"/>
              <a:t>2.0</a:t>
            </a:r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July Ad-Hoc Information</a:t>
            </a:r>
            <a:r>
              <a:rPr lang="en-US" altLang="ja-JP" dirty="0" smtClean="0"/>
              <a:t>	</a:t>
            </a:r>
          </a:p>
          <a:p>
            <a:pPr lvl="1"/>
            <a:r>
              <a:rPr lang="en-US" altLang="ja-JP" dirty="0" smtClean="0"/>
              <a:t>14-0693r0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July Ad-Hoc </a:t>
            </a:r>
            <a:r>
              <a:rPr lang="en-US" altLang="ja-JP" dirty="0" smtClean="0"/>
              <a:t>Information</a:t>
            </a:r>
          </a:p>
          <a:p>
            <a:pPr lvl="1"/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 smtClean="0">
                <a:hlinkClick r:id="rId2"/>
              </a:rPr>
              <a:t>://mentor.ieee.org/802.11/poll-vote?p=13400008&amp;t=13400008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pic>
        <p:nvPicPr>
          <p:cNvPr id="10" name="図 9" descr="Unknown-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057399"/>
            <a:ext cx="5791200" cy="35638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Waikoloa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– </a:t>
            </a:r>
            <a:b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</a:b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May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2014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Waikoloa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meeting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458200" cy="41910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 smtClean="0"/>
              <a:t>minutes of past meeting and teleconference</a:t>
            </a:r>
          </a:p>
          <a:p>
            <a:pPr lvl="1"/>
            <a:r>
              <a:rPr lang="en-US" altLang="ja-JP" sz="2800" dirty="0" smtClean="0"/>
              <a:t>Officer Election</a:t>
            </a:r>
          </a:p>
          <a:p>
            <a:pPr lvl="1"/>
            <a:r>
              <a:rPr lang="en-US" altLang="ja-JP" sz="2800" dirty="0" smtClean="0"/>
              <a:t>Comment resolution of WG LB for D2.0.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1/2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105400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7regular </a:t>
            </a:r>
            <a:r>
              <a:rPr lang="en-US" altLang="ja-JP" dirty="0" smtClean="0"/>
              <a:t>slots </a:t>
            </a:r>
            <a:endParaRPr lang="en-US" altLang="ja-JP" dirty="0" smtClean="0"/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Beijing 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</a:p>
          <a:p>
            <a:pPr lvl="1"/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11-14/0448r0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 Beijing meeting to Waikoloa.</a:t>
            </a:r>
          </a:p>
          <a:p>
            <a:pPr lvl="1"/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11-14/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0489r0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Officer Election</a:t>
            </a:r>
          </a:p>
          <a:p>
            <a:pPr lvl="1"/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elected the following officers  by unanimous consent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Hiroshi </a:t>
            </a:r>
            <a:r>
              <a:rPr lang="en-US" altLang="ja-JP" dirty="0" err="1" smtClean="0"/>
              <a:t>Mano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Koden</a:t>
            </a:r>
            <a:r>
              <a:rPr lang="en-US" altLang="ja-JP" dirty="0" smtClean="0"/>
              <a:t> Techno Info K.K.) Chair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Marc </a:t>
            </a:r>
            <a:r>
              <a:rPr lang="en-US" altLang="ja-JP" dirty="0" err="1" smtClean="0"/>
              <a:t>Emmelman</a:t>
            </a:r>
            <a:r>
              <a:rPr lang="en-US" altLang="ja-JP" dirty="0" smtClean="0"/>
              <a:t> (self) Vice </a:t>
            </a:r>
            <a:r>
              <a:rPr lang="en-US" altLang="ja-JP" dirty="0" smtClean="0"/>
              <a:t>Chair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 </a:t>
            </a:r>
            <a:r>
              <a:rPr lang="en-US" altLang="ja-JP" dirty="0" smtClean="0"/>
              <a:t>Lee Armstrong (US </a:t>
            </a:r>
            <a:r>
              <a:rPr lang="en-US" altLang="ja-JP" dirty="0" err="1" smtClean="0"/>
              <a:t>DoT</a:t>
            </a:r>
            <a:r>
              <a:rPr lang="en-US" altLang="ja-JP" dirty="0" smtClean="0"/>
              <a:t>) Technical editor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Hitoshi </a:t>
            </a:r>
            <a:r>
              <a:rPr lang="en-US" altLang="ja-JP" dirty="0" smtClean="0"/>
              <a:t>Morioka (ATRD) Secretary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2"/>
            <a:r>
              <a:rPr lang="en-US" altLang="ja-JP" dirty="0" smtClean="0"/>
              <a:t>Ping </a:t>
            </a:r>
            <a:r>
              <a:rPr lang="en-US" altLang="ja-JP" dirty="0" smtClean="0"/>
              <a:t>Fung (</a:t>
            </a:r>
            <a:r>
              <a:rPr lang="en-US" altLang="ja-JP" dirty="0" err="1" smtClean="0"/>
              <a:t>Huawei</a:t>
            </a:r>
            <a:r>
              <a:rPr lang="en-US" altLang="ja-JP" dirty="0" smtClean="0"/>
              <a:t>) Co-Technical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6200" cy="3048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143000"/>
            <a:ext cx="7848600" cy="53340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Approved extension PAR &amp; 5C</a:t>
            </a:r>
          </a:p>
          <a:p>
            <a:pPr lvl="1"/>
            <a:r>
              <a:rPr lang="en-GB" dirty="0" smtClean="0"/>
              <a:t>11-10/1153r0</a:t>
            </a:r>
            <a:r>
              <a:rPr lang="en-GB" dirty="0" smtClean="0"/>
              <a:t> 5C</a:t>
            </a:r>
          </a:p>
          <a:p>
            <a:pPr lvl="1"/>
            <a:r>
              <a:rPr lang="en-GB" dirty="0" smtClean="0"/>
              <a:t>11</a:t>
            </a:r>
            <a:r>
              <a:rPr lang="en-GB" dirty="0" smtClean="0"/>
              <a:t>-14/</a:t>
            </a:r>
            <a:r>
              <a:rPr lang="en-GB" dirty="0" smtClean="0"/>
              <a:t>0653r2 extension PAR</a:t>
            </a:r>
          </a:p>
          <a:p>
            <a:r>
              <a:rPr lang="en-GB" altLang="ja-JP" dirty="0" smtClean="0"/>
              <a:t>Approved to forward </a:t>
            </a:r>
            <a:r>
              <a:rPr lang="en-US" altLang="ja-JP" dirty="0" smtClean="0"/>
              <a:t>P802.11ai</a:t>
            </a:r>
            <a:r>
              <a:rPr lang="en-US" altLang="ja-JP" dirty="0" smtClean="0"/>
              <a:t>-D2.0</a:t>
            </a:r>
            <a:r>
              <a:rPr lang="en-US" altLang="ja-JP" dirty="0" smtClean="0"/>
              <a:t> to IEEE </a:t>
            </a:r>
            <a:r>
              <a:rPr lang="en-US" altLang="ja-JP" dirty="0" smtClean="0"/>
              <a:t>store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1186 comments were received by WG LB201</a:t>
            </a:r>
          </a:p>
          <a:p>
            <a:pPr lvl="1"/>
            <a:r>
              <a:rPr lang="en-US" altLang="ja-JP" dirty="0" smtClean="0"/>
              <a:t>176 resolved</a:t>
            </a:r>
          </a:p>
          <a:p>
            <a:pPr lvl="2"/>
            <a:r>
              <a:rPr lang="en-US" altLang="ja-JP" dirty="0" smtClean="0"/>
              <a:t>140 Editorial</a:t>
            </a:r>
          </a:p>
          <a:p>
            <a:pPr lvl="2"/>
            <a:r>
              <a:rPr lang="en-US" altLang="ja-JP" dirty="0" smtClean="0"/>
              <a:t>36 Technical</a:t>
            </a:r>
          </a:p>
          <a:p>
            <a:pPr lvl="1"/>
            <a:r>
              <a:rPr lang="en-US" altLang="ja-JP" dirty="0" smtClean="0"/>
              <a:t>956 without resolution (all CIDs were assigned to champions )</a:t>
            </a:r>
          </a:p>
          <a:p>
            <a:pPr lvl="2"/>
            <a:r>
              <a:rPr lang="en-US" altLang="ja-JP" dirty="0" smtClean="0"/>
              <a:t>467 editorial </a:t>
            </a:r>
          </a:p>
          <a:p>
            <a:pPr lvl="2"/>
            <a:r>
              <a:rPr lang="en-US" altLang="ja-JP" dirty="0" smtClean="0"/>
              <a:t>489 Technical</a:t>
            </a:r>
          </a:p>
          <a:p>
            <a:r>
              <a:rPr lang="en-US" altLang="ja-JP" dirty="0" smtClean="0"/>
              <a:t>Approved Plan for July</a:t>
            </a:r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July (</a:t>
            </a:r>
            <a:r>
              <a:rPr lang="en-US" altLang="ja-JP" sz="2900" dirty="0" err="1" smtClean="0">
                <a:ea typeface="ＭＳ Ｐゴシック" pitchFamily="-84" charset="-128"/>
                <a:cs typeface="ＭＳ Ｐゴシック" pitchFamily="-84" charset="-128"/>
              </a:rPr>
              <a:t>Adhoc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and F2F)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WG.</a:t>
            </a:r>
          </a:p>
          <a:p>
            <a:pPr lvl="1"/>
            <a:r>
              <a:rPr lang="en-US" altLang="ja-JP" sz="2800" dirty="0" smtClean="0"/>
              <a:t>Comment resolution.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Sep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changed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Jul15/ Sep 15		</a:t>
            </a:r>
          </a:p>
          <a:p>
            <a:pPr lvl="1"/>
            <a:r>
              <a:rPr lang="en-US" altLang="ja-JP" dirty="0" smtClean="0"/>
              <a:t>Final 802.11 WG Approval	                             Nov 15</a:t>
            </a:r>
          </a:p>
          <a:p>
            <a:pPr lvl="1"/>
            <a:r>
              <a:rPr lang="en-US" altLang="ja-JP" dirty="0" smtClean="0"/>
              <a:t>final or Conditional 802 EC Approval           	Nov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</a:t>
            </a:r>
            <a:r>
              <a:rPr lang="en-US" altLang="ja-JP" dirty="0" smtClean="0">
                <a:solidFill>
                  <a:srgbClr val="FF0000"/>
                </a:solidFill>
              </a:rPr>
              <a:t>Mar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May 2014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(KDTI)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2362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 </a:t>
            </a:r>
            <a:r>
              <a:rPr lang="en-US" altLang="ja-JP" dirty="0" smtClean="0"/>
              <a:t>May 27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to July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May 2014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0" charset="0"/>
              </a:rPr>
              <a:t>Hiroshi Mano (KDTI)</a:t>
            </a:r>
            <a:endParaRPr lang="en-US">
              <a:latin typeface="Times New Roman" pitchFamily="-100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0" charset="0"/>
              </a:rPr>
              <a:t>Slide </a:t>
            </a:r>
            <a:fld id="{AD497C4E-A0FB-2049-A4D3-63A44F350376}" type="slidenum">
              <a:rPr lang="en-US" smtClean="0">
                <a:latin typeface="Times New Roman" pitchFamily="-100" charset="0"/>
              </a:rPr>
              <a:pPr/>
              <a:t>9</a:t>
            </a:fld>
            <a:endParaRPr lang="en-US" smtClean="0">
              <a:latin typeface="Times New Roman" pitchFamily="-100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San Diego </a:t>
            </a:r>
            <a:r>
              <a:rPr lang="en-US" dirty="0" err="1" smtClean="0">
                <a:ea typeface="ＭＳ Ｐゴシック" pitchFamily="-100" charset="-128"/>
                <a:cs typeface="ＭＳ Ｐゴシック" pitchFamily="-100" charset="-128"/>
              </a:rPr>
              <a:t>Adhoc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 (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Date 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&amp; </a:t>
            </a:r>
            <a:r>
              <a:rPr lang="en-US" dirty="0" smtClean="0">
                <a:ea typeface="ＭＳ Ｐゴシック" pitchFamily="-100" charset="-128"/>
                <a:cs typeface="ＭＳ Ｐゴシック" pitchFamily="-100" charset="-128"/>
              </a:rPr>
              <a:t>Location)</a:t>
            </a:r>
            <a:endParaRPr lang="en-US" dirty="0">
              <a:ea typeface="ＭＳ Ｐゴシック" pitchFamily="-100" charset="-128"/>
              <a:cs typeface="ＭＳ Ｐゴシック" pitchFamily="-100" charset="-128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3340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Date</a:t>
            </a:r>
          </a:p>
          <a:p>
            <a:pPr lvl="1"/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Start:  	2014-07-10	9.00AM</a:t>
            </a:r>
          </a:p>
          <a:p>
            <a:pPr lvl="1"/>
            <a:r>
              <a:rPr lang="en-US" sz="1800" dirty="0" smtClean="0">
                <a:ea typeface="ＭＳ Ｐゴシック" pitchFamily="-100" charset="-128"/>
                <a:cs typeface="ＭＳ Ｐゴシック" pitchFamily="-100" charset="-128"/>
              </a:rPr>
              <a:t>End:	2014-07-11	5.00PM</a:t>
            </a:r>
          </a:p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Location</a:t>
            </a:r>
          </a:p>
          <a:p>
            <a:pPr lvl="2">
              <a:buNone/>
            </a:pPr>
            <a:r>
              <a:rPr lang="en-US" sz="1600" dirty="0" smtClean="0"/>
              <a:t>Qualcomm Morehouse Campus</a:t>
            </a:r>
          </a:p>
          <a:p>
            <a:pPr lvl="2">
              <a:buNone/>
            </a:pPr>
            <a:r>
              <a:rPr lang="en-US" sz="1600" dirty="0" smtClean="0"/>
              <a:t>Building QRC</a:t>
            </a:r>
          </a:p>
          <a:p>
            <a:pPr lvl="2">
              <a:buNone/>
            </a:pPr>
            <a:r>
              <a:rPr lang="en-US" sz="1600" dirty="0" smtClean="0"/>
              <a:t>5665 Morehouse </a:t>
            </a:r>
            <a:r>
              <a:rPr lang="en-US" sz="1600" dirty="0" smtClean="0"/>
              <a:t>Dr, San </a:t>
            </a:r>
            <a:r>
              <a:rPr lang="en-US" sz="1600" dirty="0" smtClean="0"/>
              <a:t>Diego, CA </a:t>
            </a:r>
            <a:r>
              <a:rPr lang="en-US" sz="1600" dirty="0" smtClean="0"/>
              <a:t>92121</a:t>
            </a:r>
          </a:p>
          <a:p>
            <a:pPr lvl="2">
              <a:buNone/>
            </a:pPr>
            <a:r>
              <a:rPr lang="en-US" sz="1600" dirty="0" smtClean="0"/>
              <a:t>Note: There is a parking structure on the right side as you enter into the Morehouse campus. Security folks will be able to help you out. There are enough parking spots there.</a:t>
            </a:r>
          </a:p>
          <a:p>
            <a:r>
              <a:rPr lang="en-US" sz="2000" dirty="0" smtClean="0">
                <a:ea typeface="ＭＳ Ｐゴシック" pitchFamily="-100" charset="-128"/>
                <a:cs typeface="ＭＳ Ｐゴシック" pitchFamily="-100" charset="-128"/>
              </a:rPr>
              <a:t>Registration</a:t>
            </a:r>
            <a:endParaRPr lang="en-US" sz="2000" dirty="0" smtClean="0">
              <a:ea typeface="ＭＳ Ｐゴシック" pitchFamily="-100" charset="-128"/>
              <a:cs typeface="ＭＳ Ｐゴシック" pitchFamily="-100" charset="-128"/>
            </a:endParaRPr>
          </a:p>
          <a:p>
            <a:pPr lvl="1"/>
            <a:r>
              <a:rPr lang="en-US" altLang="ja-JP" sz="1800" dirty="0" smtClean="0"/>
              <a:t>lease indicate if you are (or are not) participating in the </a:t>
            </a:r>
            <a:r>
              <a:rPr lang="en-US" altLang="ja-JP" sz="1800" dirty="0" err="1" smtClean="0"/>
              <a:t>TGai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AdHoc</a:t>
            </a:r>
            <a:r>
              <a:rPr lang="en-US" altLang="ja-JP" sz="1800" dirty="0" smtClean="0"/>
              <a:t> in July by responding to the following </a:t>
            </a:r>
            <a:r>
              <a:rPr lang="en-US" altLang="ja-JP" sz="1800" dirty="0" err="1" smtClean="0"/>
              <a:t>e</a:t>
            </a:r>
            <a:r>
              <a:rPr lang="en-US" altLang="ja-JP" sz="1800" dirty="0" smtClean="0"/>
              <a:t>-poll</a:t>
            </a:r>
            <a:r>
              <a:rPr lang="en-US" altLang="ja-JP" sz="1800" dirty="0" smtClean="0"/>
              <a:t>.</a:t>
            </a:r>
          </a:p>
          <a:p>
            <a:pPr lvl="1"/>
            <a:r>
              <a:rPr lang="en-US" altLang="ja-JP" sz="1800" dirty="0" smtClean="0"/>
              <a:t> </a:t>
            </a:r>
            <a:r>
              <a:rPr lang="en-US" altLang="ja-JP" sz="1800" dirty="0" smtClean="0">
                <a:hlinkClick r:id="rId2"/>
              </a:rPr>
              <a:t>https://mentor.ieee.org/802.11/poll-vote?p=13400008&amp;t=</a:t>
            </a:r>
            <a:r>
              <a:rPr lang="en-US" altLang="ja-JP" sz="1800" dirty="0" smtClean="0">
                <a:hlinkClick r:id="rId2"/>
              </a:rPr>
              <a:t>13400008</a:t>
            </a:r>
            <a:endParaRPr lang="en-US" altLang="ja-JP" sz="1800" dirty="0" smtClean="0"/>
          </a:p>
          <a:p>
            <a:pPr lvl="1"/>
            <a:r>
              <a:rPr lang="ja-JP" altLang="en-US" sz="1800" dirty="0" smtClean="0"/>
              <a:t> </a:t>
            </a:r>
            <a:r>
              <a:rPr lang="en-US" altLang="ja-JP" sz="1800" dirty="0" smtClean="0"/>
              <a:t>Please vote "approve" if you are coming, "disapprove" if your will not be joining. </a:t>
            </a:r>
            <a:endParaRPr lang="en-US" sz="1800" dirty="0" smtClean="0">
              <a:ea typeface="ＭＳ Ｐゴシック" pitchFamily="-100" charset="-128"/>
              <a:cs typeface="ＭＳ Ｐゴシック" pitchFamily="-10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22536</TotalTime>
  <Words>875</Words>
  <Application>Microsoft Macintosh PowerPoint</Application>
  <PresentationFormat>画面に合わせる (4:3)</PresentationFormat>
  <Paragraphs>159</Paragraphs>
  <Slides>11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802-11-Submission</vt:lpstr>
      <vt:lpstr>IEEE 802.11TGai Closing Report</vt:lpstr>
      <vt:lpstr>Abstract</vt:lpstr>
      <vt:lpstr>IEEE 802.11 FILS TGai –  May 2014 Waikoloa meeting</vt:lpstr>
      <vt:lpstr>Accomplishments  TGai  1/2</vt:lpstr>
      <vt:lpstr>Accomplishments  TGai  2/2</vt:lpstr>
      <vt:lpstr>Plan for July (Adhoc and F2F)</vt:lpstr>
      <vt:lpstr>Time line of TGai (changed)</vt:lpstr>
      <vt:lpstr>Teleconference Schedule </vt:lpstr>
      <vt:lpstr>San Diego Adhoc (Date &amp; Location)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531</cp:revision>
  <cp:lastPrinted>1998-02-10T13:28:06Z</cp:lastPrinted>
  <dcterms:created xsi:type="dcterms:W3CDTF">2014-05-16T04:17:32Z</dcterms:created>
  <dcterms:modified xsi:type="dcterms:W3CDTF">2014-05-16T05:17:03Z</dcterms:modified>
  <cp:category/>
</cp:coreProperties>
</file>