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1"/>
  </p:notesMasterIdLst>
  <p:handoutMasterIdLst>
    <p:handoutMasterId r:id="rId12"/>
  </p:handoutMasterIdLst>
  <p:sldIdLst>
    <p:sldId id="269" r:id="rId3"/>
    <p:sldId id="257" r:id="rId4"/>
    <p:sldId id="278" r:id="rId5"/>
    <p:sldId id="280" r:id="rId6"/>
    <p:sldId id="282" r:id="rId7"/>
    <p:sldId id="281" r:id="rId8"/>
    <p:sldId id="273" r:id="rId9"/>
    <p:sldId id="27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06" y="-10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802.11-14/0702r1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478-05-00ax-tgax-may-2014-meeting-agenda.pp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May 2014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590800"/>
          <a:ext cx="7535863" cy="2286000"/>
        </p:xfrm>
        <a:graphic>
          <a:graphicData uri="http://schemas.openxmlformats.org/presentationml/2006/ole">
            <p:oleObj spid="_x0000_s1026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</a:t>
            </a:r>
            <a:r>
              <a:rPr lang="en-US" dirty="0" err="1" smtClean="0"/>
              <a:t>TGax</a:t>
            </a:r>
            <a:r>
              <a:rPr lang="en-US" dirty="0" smtClean="0"/>
              <a:t> for the May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Completed- TG Elections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CA" dirty="0" smtClean="0"/>
              <a:t>The TG elected a TG chair and a Secretary</a:t>
            </a:r>
          </a:p>
          <a:p>
            <a:pPr lvl="1">
              <a:lnSpc>
                <a:spcPct val="90000"/>
              </a:lnSpc>
              <a:defRPr/>
            </a:pPr>
            <a:r>
              <a:rPr lang="en-CA" dirty="0" smtClean="0"/>
              <a:t>TG Chair: Osama Aboul-Magd</a:t>
            </a:r>
          </a:p>
          <a:p>
            <a:pPr lvl="1">
              <a:lnSpc>
                <a:spcPct val="90000"/>
              </a:lnSpc>
              <a:defRPr/>
            </a:pPr>
            <a:r>
              <a:rPr lang="en-CA" dirty="0" smtClean="0"/>
              <a:t>TG Secretary: Yasuhiko Inoue</a:t>
            </a: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sz="2800" dirty="0" smtClean="0">
              <a:sym typeface="Wingdings" pitchFamily="2" charset="2"/>
            </a:endParaRPr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TG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CA" dirty="0" smtClean="0"/>
              <a:t>Approved initial revisions of the TG Simulation Scenarios (</a:t>
            </a:r>
            <a:r>
              <a:rPr lang="en-CA" dirty="0" smtClean="0"/>
              <a:t>11-14/0621r4</a:t>
            </a:r>
            <a:r>
              <a:rPr lang="en-CA" dirty="0" smtClean="0"/>
              <a:t>) and Evaluation Methodology (11-14/0571r2) documents.</a:t>
            </a:r>
          </a:p>
          <a:p>
            <a:r>
              <a:rPr lang="en-CA" dirty="0" smtClean="0"/>
              <a:t>Started the discussion related to Functional Requirements document. Expectation is to approve the initial revision of the document in July.</a:t>
            </a:r>
          </a:p>
          <a:p>
            <a:r>
              <a:rPr lang="en-CA" dirty="0" smtClean="0"/>
              <a:t>Discussion related to Channel Model document is expected to start in July.</a:t>
            </a:r>
          </a:p>
          <a:p>
            <a:r>
              <a:rPr lang="en-CA" dirty="0" smtClean="0"/>
              <a:t>The TG had a brief discussion related to TG structure. More discussion on the process and TG structure is expected in July.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Technical Presentation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40 submissions were covered during the week.</a:t>
            </a:r>
          </a:p>
          <a:p>
            <a:r>
              <a:rPr lang="en-CA" dirty="0" smtClean="0"/>
              <a:t>A list of the submissions is available in the agenda document available at: </a:t>
            </a:r>
          </a:p>
          <a:p>
            <a:pPr lvl="1"/>
            <a:r>
              <a:rPr lang="en-CA" dirty="0" smtClean="0">
                <a:hlinkClick r:id="rId2"/>
              </a:rPr>
              <a:t>https://mentor.ieee.org/802.11/dcn/14/11-14-0478-05-00ax-tgax-may-2014-meeting-agenda.ppt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-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Line 15"/>
          <p:cNvSpPr>
            <a:spLocks noChangeShapeType="1"/>
          </p:cNvSpPr>
          <p:nvPr/>
        </p:nvSpPr>
        <p:spPr bwMode="auto">
          <a:xfrm flipH="1">
            <a:off x="6226989" y="2169871"/>
            <a:ext cx="2810" cy="298088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 flipH="1">
            <a:off x="7343879" y="2202679"/>
            <a:ext cx="0" cy="2948071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>
            <a:off x="3967373" y="1979852"/>
            <a:ext cx="7159" cy="3170897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1666195" y="1962785"/>
            <a:ext cx="0" cy="3187966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36199" y="1961211"/>
            <a:ext cx="0" cy="318953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233109" y="1931717"/>
            <a:ext cx="1163743" cy="266984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103744" y="1940131"/>
            <a:ext cx="1129366" cy="25856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839711" y="1939598"/>
            <a:ext cx="1134821" cy="25910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666195" y="1927620"/>
            <a:ext cx="1173515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2014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32453" y="1927620"/>
            <a:ext cx="1133741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2013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967373" y="1927620"/>
            <a:ext cx="1149360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5116731" y="2198700"/>
            <a:ext cx="1" cy="29520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532453" y="1927620"/>
            <a:ext cx="7925747" cy="322313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294457" y="1941380"/>
            <a:ext cx="1163743" cy="2573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2019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Isosceles Triangle 20"/>
          <p:cNvSpPr>
            <a:spLocks noChangeArrowheads="1"/>
          </p:cNvSpPr>
          <p:nvPr/>
        </p:nvSpPr>
        <p:spPr bwMode="auto">
          <a:xfrm>
            <a:off x="1794983" y="4733412"/>
            <a:ext cx="219423" cy="228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1650036" y="4975636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‘08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1605458" y="4360714"/>
            <a:ext cx="659432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PAR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Approved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2754989" y="4407038"/>
            <a:ext cx="81973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SFD R0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(Mar)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875144" y="4975636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‘09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24430" y="4696036"/>
            <a:ext cx="1517623" cy="265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11ac SFD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3965686" y="4407038"/>
            <a:ext cx="980032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SFD R21, D 0.1  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(July 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236590" y="4975636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4929565" y="4240271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1.0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5066623" y="4530148"/>
            <a:ext cx="33241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</a:t>
            </a:r>
          </a:p>
        </p:txBody>
      </p:sp>
      <p:sp>
        <p:nvSpPr>
          <p:cNvPr id="31" name="Isosceles Triangle 30"/>
          <p:cNvSpPr>
            <a:spLocks noChangeArrowheads="1"/>
          </p:cNvSpPr>
          <p:nvPr/>
        </p:nvSpPr>
        <p:spPr bwMode="auto">
          <a:xfrm>
            <a:off x="5103745" y="4765965"/>
            <a:ext cx="226322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5036968" y="4975636"/>
            <a:ext cx="544015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5580983" y="4242500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2.0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5714198" y="4530148"/>
            <a:ext cx="407761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</a:t>
            </a:r>
          </a:p>
        </p:txBody>
      </p:sp>
      <p:sp>
        <p:nvSpPr>
          <p:cNvPr id="35" name="Isosceles Triangle 34"/>
          <p:cNvSpPr>
            <a:spLocks noChangeArrowheads="1"/>
          </p:cNvSpPr>
          <p:nvPr/>
        </p:nvSpPr>
        <p:spPr bwMode="auto">
          <a:xfrm>
            <a:off x="5767649" y="4765965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5643722" y="4975636"/>
            <a:ext cx="521574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Feb ‘12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24"/>
          <p:cNvSpPr txBox="1">
            <a:spLocks noChangeArrowheads="1"/>
          </p:cNvSpPr>
          <p:nvPr/>
        </p:nvSpPr>
        <p:spPr bwMode="auto">
          <a:xfrm>
            <a:off x="7639403" y="4240271"/>
            <a:ext cx="425394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Final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7663449" y="4571575"/>
            <a:ext cx="377303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</a:t>
            </a:r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>
            <a:off x="7612335" y="4975636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Dec ‘13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Isosceles Triangle 39"/>
          <p:cNvSpPr>
            <a:spLocks noChangeArrowheads="1"/>
          </p:cNvSpPr>
          <p:nvPr/>
        </p:nvSpPr>
        <p:spPr bwMode="auto">
          <a:xfrm>
            <a:off x="7709237" y="4765965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26"/>
          <p:cNvSpPr txBox="1">
            <a:spLocks noChangeArrowheads="1"/>
          </p:cNvSpPr>
          <p:nvPr/>
        </p:nvSpPr>
        <p:spPr bwMode="auto">
          <a:xfrm flipH="1">
            <a:off x="5082824" y="2937472"/>
            <a:ext cx="70294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2.0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 2017)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 flipH="1">
            <a:off x="7301307" y="2937472"/>
            <a:ext cx="782738" cy="35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9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900" b="1" dirty="0" smtClean="0">
                <a:latin typeface="Arial" pitchFamily="34" charset="0"/>
                <a:cs typeface="Arial" pitchFamily="34" charset="0"/>
              </a:rPr>
            </a:br>
            <a:r>
              <a:rPr lang="en-US" sz="900" b="1" dirty="0" smtClean="0">
                <a:latin typeface="Arial" pitchFamily="34" charset="0"/>
                <a:cs typeface="Arial" pitchFamily="34" charset="0"/>
              </a:rPr>
              <a:t> Final</a:t>
            </a:r>
            <a:endParaRPr lang="en-US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1595791" y="2217803"/>
            <a:ext cx="670141" cy="44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>
                <a:latin typeface="Arial" pitchFamily="34" charset="0"/>
                <a:cs typeface="Arial" pitchFamily="34" charset="0"/>
              </a:rPr>
              <a:t>PAR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Approved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Isosceles Triangle 43"/>
          <p:cNvSpPr>
            <a:spLocks noChangeArrowheads="1"/>
          </p:cNvSpPr>
          <p:nvPr/>
        </p:nvSpPr>
        <p:spPr bwMode="auto">
          <a:xfrm>
            <a:off x="1829730" y="2664226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Isosceles Triangle 44"/>
          <p:cNvSpPr>
            <a:spLocks noChangeArrowheads="1"/>
          </p:cNvSpPr>
          <p:nvPr/>
        </p:nvSpPr>
        <p:spPr bwMode="auto">
          <a:xfrm flipH="1">
            <a:off x="5311001" y="2694106"/>
            <a:ext cx="190050" cy="21733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4192298" y="2937472"/>
            <a:ext cx="699507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1.0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(July 2016)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Isosceles Triangle 46"/>
          <p:cNvSpPr>
            <a:spLocks noChangeArrowheads="1"/>
          </p:cNvSpPr>
          <p:nvPr/>
        </p:nvSpPr>
        <p:spPr bwMode="auto">
          <a:xfrm>
            <a:off x="4487532" y="2689966"/>
            <a:ext cx="202264" cy="2269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Isosceles Triangle 47"/>
          <p:cNvSpPr>
            <a:spLocks noChangeArrowheads="1"/>
          </p:cNvSpPr>
          <p:nvPr/>
        </p:nvSpPr>
        <p:spPr bwMode="auto">
          <a:xfrm>
            <a:off x="800754" y="2664226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544563" y="2937472"/>
            <a:ext cx="771793" cy="69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Study Group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Launch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(March 2013)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 Box 24"/>
          <p:cNvSpPr txBox="1">
            <a:spLocks noChangeArrowheads="1"/>
          </p:cNvSpPr>
          <p:nvPr/>
        </p:nvSpPr>
        <p:spPr bwMode="auto">
          <a:xfrm>
            <a:off x="2824932" y="2937472"/>
            <a:ext cx="1470896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Spec Framework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Document 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 (Nov 14 - </a:t>
            </a:r>
            <a:r>
              <a:rPr lang="en-US" sz="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Jan  2016)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Isosceles Triangle 50"/>
          <p:cNvSpPr>
            <a:spLocks noChangeArrowheads="1"/>
          </p:cNvSpPr>
          <p:nvPr/>
        </p:nvSpPr>
        <p:spPr bwMode="auto">
          <a:xfrm>
            <a:off x="7612335" y="2668207"/>
            <a:ext cx="156007" cy="22296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692247" y="2656731"/>
            <a:ext cx="1374981" cy="26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11ax SFD</a:t>
            </a:r>
            <a:endParaRPr lang="en-US" sz="1400" dirty="0"/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1743711" y="2937472"/>
            <a:ext cx="792731" cy="36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TG Kick Off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(May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Isosceles Triangle 53"/>
          <p:cNvSpPr>
            <a:spLocks noChangeArrowheads="1"/>
          </p:cNvSpPr>
          <p:nvPr/>
        </p:nvSpPr>
        <p:spPr bwMode="auto">
          <a:xfrm>
            <a:off x="2014406" y="2664226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2014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2800" dirty="0" smtClean="0"/>
              <a:t>Continue to advance simulation scenarios (11-14/0621) and Evaluation Methodologies (11-14/0571) documents.</a:t>
            </a:r>
          </a:p>
          <a:p>
            <a:r>
              <a:rPr lang="en-CA" sz="2800" dirty="0" smtClean="0"/>
              <a:t>Approve an initial Functional Requirements documents</a:t>
            </a:r>
          </a:p>
          <a:p>
            <a:r>
              <a:rPr lang="en-CA" sz="2800" dirty="0" smtClean="0"/>
              <a:t>Approve an initial Channel Model document.</a:t>
            </a:r>
          </a:p>
          <a:p>
            <a:r>
              <a:rPr lang="en-CA" sz="2800" dirty="0" smtClean="0"/>
              <a:t>Discuss and approve TG structure and process.</a:t>
            </a:r>
          </a:p>
          <a:p>
            <a:r>
              <a:rPr lang="en-CA" sz="2800" dirty="0" smtClean="0"/>
              <a:t>Technical Presentations.</a:t>
            </a:r>
            <a:endParaRPr lang="en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Wednesday June 4 – 10:00 -12:00 ET</a:t>
            </a:r>
          </a:p>
          <a:p>
            <a:r>
              <a:rPr lang="en-US" dirty="0" smtClean="0"/>
              <a:t>Wednesday June 18 – 20:00 – 22:00 ET</a:t>
            </a:r>
          </a:p>
          <a:p>
            <a:r>
              <a:rPr lang="en-US" dirty="0" smtClean="0"/>
              <a:t>Wednesday July 2 – 10:00 – 12:00 ET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1698</TotalTime>
  <Words>461</Words>
  <Application>Microsoft Office PowerPoint</Application>
  <PresentationFormat>On-screen Show (4:3)</PresentationFormat>
  <Paragraphs>110</Paragraphs>
  <Slides>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802-11-Submission</vt:lpstr>
      <vt:lpstr>Custom Design</vt:lpstr>
      <vt:lpstr>Document</vt:lpstr>
      <vt:lpstr>TGax May 2014 Closing Report</vt:lpstr>
      <vt:lpstr>Abstract</vt:lpstr>
      <vt:lpstr>Work Completed- TG Elections </vt:lpstr>
      <vt:lpstr>Work Completed – TG Documents</vt:lpstr>
      <vt:lpstr>Work Completed – Technical Presentation</vt:lpstr>
      <vt:lpstr>Work Completed - Timeline</vt:lpstr>
      <vt:lpstr>July 2014 Goals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o00903653</cp:lastModifiedBy>
  <cp:revision>246</cp:revision>
  <cp:lastPrinted>1998-02-10T13:28:06Z</cp:lastPrinted>
  <dcterms:created xsi:type="dcterms:W3CDTF">2008-11-13T20:03:38Z</dcterms:created>
  <dcterms:modified xsi:type="dcterms:W3CDTF">2014-06-04T15:44:57Z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(3)1c2HhX1WdrxnKw8mR/VHDiemMPZQt6VbiIycTn+H+jD23typsz4yo6iDvjhPaWtIbLyPA2r7
FFsRW8TgRuAWUlPWQawTaNDByZBwwDpG/14RNdYLIk0yH5UzjhxpDxiMn+7YayFfjt4sdAfT
5NPbQeu7+zH5bHtqXuicU0G6e3VHXtMxskf9+zVhBKMMnTotbci1qIslrd1X9D+7WcFQRGJM
2C291DtuvgWDbqEIvr</vt:lpwstr>
  </property>
  <property fmtid="{D5CDD505-2E9C-101B-9397-08002B2CF9AE}" pid="29" name="_new_ms_pID_725431">
    <vt:lpwstr>F6BP6YF0csOvaTw4zX2Y3MOyym+RpzbGhE5smUpA736vst1dDvn0e/
jd27TD9aYIuiB4mshG54Af0mvAyrW5s7Kdn9g5Qwabb9eShMQROBE4ydcJQrvx91VmzxDtNa
eHigrzqWTdCjPdIs+JeXDtz6efvYs3n/SC23H58KX877B5YloYy00o23VOVNVOINtVXlAPrp
vdOZZ1J+/4lWYtsyTJduVd2t/Iokmj7nvaBy</vt:lpwstr>
  </property>
  <property fmtid="{D5CDD505-2E9C-101B-9397-08002B2CF9AE}" pid="30" name="_new_ms_pID_725432">
    <vt:lpwstr>qU0y17z7+uEIELtfvxpkfYCZp14RA3ukqJjT
a1Ln6vuiOTFVe3iGsazCNA1HR5qRO1e+Kk+dA2hFOwtJbX//mTswygTwLP8i8xmgCuNFThuX
n526ZJOXSBYvEuoIs8vLK9qXPqmTTW4L66b0qNwWScc=</vt:lpwstr>
  </property>
  <property fmtid="{D5CDD505-2E9C-101B-9397-08002B2CF9AE}" pid="31" name="sflag">
    <vt:lpwstr>1401894893</vt:lpwstr>
  </property>
</Properties>
</file>