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78" r:id="rId5"/>
    <p:sldId id="280" r:id="rId6"/>
    <p:sldId id="282" r:id="rId7"/>
    <p:sldId id="281" r:id="rId8"/>
    <p:sldId id="273" r:id="rId9"/>
    <p:sldId id="27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802.11-14/0702r0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478-05-00ax-tgax-may-2014-meeting-agenda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lang="en-US" dirty="0" smtClean="0"/>
              <a:t>2014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</a:t>
            </a:r>
            <a:r>
              <a:rPr lang="en-US" dirty="0" err="1" smtClean="0"/>
              <a:t>TGax</a:t>
            </a:r>
            <a:r>
              <a:rPr lang="en-US" dirty="0" smtClean="0"/>
              <a:t> for the May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Completed- TG Elections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CA" dirty="0" smtClean="0"/>
              <a:t>The TG elected a TG chair and a Secretary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TG Chair: Osama Aboul-Magd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TG Secretary: Yasuhiko Inoue</a:t>
            </a: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CA" dirty="0" smtClean="0"/>
              <a:t>Approved initial revisions of the TG Simulation Scenarios (</a:t>
            </a:r>
            <a:r>
              <a:rPr lang="en-CA" dirty="0" smtClean="0"/>
              <a:t>11-14/0612r4) </a:t>
            </a:r>
            <a:r>
              <a:rPr lang="en-CA" dirty="0" smtClean="0"/>
              <a:t>and Evaluation Methodology (</a:t>
            </a:r>
            <a:r>
              <a:rPr lang="en-CA" dirty="0" smtClean="0"/>
              <a:t>11-14/0571r2) </a:t>
            </a:r>
            <a:r>
              <a:rPr lang="en-CA" dirty="0" smtClean="0"/>
              <a:t>documents.</a:t>
            </a:r>
          </a:p>
          <a:p>
            <a:r>
              <a:rPr lang="en-CA" dirty="0" smtClean="0"/>
              <a:t>Started the discussion related to Functional Requirements document. Expectation is to approve the initial revision of the document in July.</a:t>
            </a:r>
          </a:p>
          <a:p>
            <a:r>
              <a:rPr lang="en-CA" dirty="0" smtClean="0"/>
              <a:t>Discussion related to Channel Model document is expected to start in July.</a:t>
            </a:r>
          </a:p>
          <a:p>
            <a:r>
              <a:rPr lang="en-CA" dirty="0" smtClean="0"/>
              <a:t>The TG had a brief discussion related to TG structure. More discussion on the process and TG structure is expected in July.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40 submissions were covered during the week.</a:t>
            </a:r>
          </a:p>
          <a:p>
            <a:r>
              <a:rPr lang="en-CA" dirty="0" smtClean="0"/>
              <a:t>A list of the submissions is available in the agenda document available at: </a:t>
            </a:r>
            <a:endParaRPr lang="en-CA" dirty="0" smtClean="0"/>
          </a:p>
          <a:p>
            <a:pPr lvl="1"/>
            <a:r>
              <a:rPr lang="en-CA" dirty="0" smtClean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mentor.ieee.org/802.11/dcn/14/11-14-0478-05-00ax-tgax-may-2014-meeting-agenda.ppt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-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 flipH="1">
            <a:off x="6226989" y="2169871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 flipH="1">
            <a:off x="7343879" y="2202679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3967373" y="1979852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666195" y="1962785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36199" y="1961211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33109" y="1931717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03744" y="1940131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839711" y="1939598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66195" y="1927620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2453" y="1927620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967373" y="1927620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5116731" y="2198700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532453" y="1927620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294457" y="1941380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Isosceles Triangle 20"/>
          <p:cNvSpPr>
            <a:spLocks noChangeArrowheads="1"/>
          </p:cNvSpPr>
          <p:nvPr/>
        </p:nvSpPr>
        <p:spPr bwMode="auto">
          <a:xfrm>
            <a:off x="1794983" y="4733412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1650036" y="4975636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‘08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605458" y="4360714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PAR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Approved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754989" y="4407038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SFD R0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(Mar)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875144" y="4975636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‘09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24430" y="4696036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11ac SFD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3965686" y="4407038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SFD R21, D 0.1  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(July 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236590" y="4975636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929565" y="4240271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1.0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5066623" y="4530148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</a:t>
            </a:r>
          </a:p>
        </p:txBody>
      </p:sp>
      <p:sp>
        <p:nvSpPr>
          <p:cNvPr id="31" name="Isosceles Triangle 30"/>
          <p:cNvSpPr>
            <a:spLocks noChangeArrowheads="1"/>
          </p:cNvSpPr>
          <p:nvPr/>
        </p:nvSpPr>
        <p:spPr bwMode="auto">
          <a:xfrm>
            <a:off x="5103745" y="4765965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5036968" y="4975636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5580983" y="4242500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2.0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5714198" y="4530148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</a:t>
            </a:r>
          </a:p>
        </p:txBody>
      </p:sp>
      <p:sp>
        <p:nvSpPr>
          <p:cNvPr id="35" name="Isosceles Triangle 34"/>
          <p:cNvSpPr>
            <a:spLocks noChangeArrowheads="1"/>
          </p:cNvSpPr>
          <p:nvPr/>
        </p:nvSpPr>
        <p:spPr bwMode="auto">
          <a:xfrm>
            <a:off x="5767649" y="4765965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5643722" y="4975636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Feb ‘12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7639403" y="4240271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Final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7663449" y="4571575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</a:t>
            </a: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7612335" y="4975636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Dec ‘13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Isosceles Triangle 39"/>
          <p:cNvSpPr>
            <a:spLocks noChangeArrowheads="1"/>
          </p:cNvSpPr>
          <p:nvPr/>
        </p:nvSpPr>
        <p:spPr bwMode="auto">
          <a:xfrm>
            <a:off x="7709237" y="4765965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6"/>
          <p:cNvSpPr txBox="1">
            <a:spLocks noChangeArrowheads="1"/>
          </p:cNvSpPr>
          <p:nvPr/>
        </p:nvSpPr>
        <p:spPr bwMode="auto">
          <a:xfrm flipH="1">
            <a:off x="5082824" y="2937472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2.0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2017)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 flipH="1">
            <a:off x="7301307" y="2937472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900" b="1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Final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1595791" y="2217803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>
                <a:latin typeface="Arial" pitchFamily="34" charset="0"/>
                <a:cs typeface="Arial" pitchFamily="34" charset="0"/>
              </a:rPr>
              <a:t>PAR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Approved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Isosceles Triangle 43"/>
          <p:cNvSpPr>
            <a:spLocks noChangeArrowheads="1"/>
          </p:cNvSpPr>
          <p:nvPr/>
        </p:nvSpPr>
        <p:spPr bwMode="auto">
          <a:xfrm>
            <a:off x="1829730" y="2664226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Isosceles Triangle 44"/>
          <p:cNvSpPr>
            <a:spLocks noChangeArrowheads="1"/>
          </p:cNvSpPr>
          <p:nvPr/>
        </p:nvSpPr>
        <p:spPr bwMode="auto">
          <a:xfrm flipH="1">
            <a:off x="5311001" y="2694106"/>
            <a:ext cx="190050" cy="21733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4192298" y="2937472"/>
            <a:ext cx="699507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1.0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(July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Isosceles Triangle 46"/>
          <p:cNvSpPr>
            <a:spLocks noChangeArrowheads="1"/>
          </p:cNvSpPr>
          <p:nvPr/>
        </p:nvSpPr>
        <p:spPr bwMode="auto">
          <a:xfrm>
            <a:off x="4487532" y="2689966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Isosceles Triangle 47"/>
          <p:cNvSpPr>
            <a:spLocks noChangeArrowheads="1"/>
          </p:cNvSpPr>
          <p:nvPr/>
        </p:nvSpPr>
        <p:spPr bwMode="auto">
          <a:xfrm>
            <a:off x="800754" y="2664226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44563" y="2937472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Study Group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Launch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(March 2013)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2824932" y="2937472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Spec Framework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Document 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(Nov 14 - 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Jan 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7612335" y="2668207"/>
            <a:ext cx="156007" cy="22296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92247" y="2656731"/>
            <a:ext cx="1374981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11ax SFD</a:t>
            </a:r>
            <a:endParaRPr lang="en-US" sz="1400" dirty="0"/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1743711" y="2937472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TG Kick Off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(May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Isosceles Triangle 53"/>
          <p:cNvSpPr>
            <a:spLocks noChangeArrowheads="1"/>
          </p:cNvSpPr>
          <p:nvPr/>
        </p:nvSpPr>
        <p:spPr bwMode="auto">
          <a:xfrm>
            <a:off x="2014406" y="2664226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2014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Continue to advance simulation scenarios (11-14/0621) and Evaluation Methodologies (11-14/0571) documents.</a:t>
            </a:r>
          </a:p>
          <a:p>
            <a:r>
              <a:rPr lang="en-CA" sz="2800" dirty="0" smtClean="0"/>
              <a:t>Approve an initial Functional Requirements documents</a:t>
            </a:r>
          </a:p>
          <a:p>
            <a:r>
              <a:rPr lang="en-CA" sz="2800" dirty="0" smtClean="0"/>
              <a:t>Approve an initial Channel Model document.</a:t>
            </a:r>
          </a:p>
          <a:p>
            <a:r>
              <a:rPr lang="en-CA" sz="2800" dirty="0" smtClean="0"/>
              <a:t>Discuss and approve TG structure and process.</a:t>
            </a:r>
          </a:p>
          <a:p>
            <a:r>
              <a:rPr lang="en-CA" sz="2800" dirty="0" smtClean="0"/>
              <a:t>Technical Presentations.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Wednesday June 4 – 10:00 -12:00 ET</a:t>
            </a:r>
          </a:p>
          <a:p>
            <a:r>
              <a:rPr lang="en-US" dirty="0" smtClean="0"/>
              <a:t>Wednesday June 18 – 20:00 – 22:00 ET</a:t>
            </a:r>
          </a:p>
          <a:p>
            <a:r>
              <a:rPr lang="en-US" dirty="0" smtClean="0"/>
              <a:t>Wednesday July 2 – 10:00 – 12:00 ET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1692</TotalTime>
  <Words>461</Words>
  <Application>Microsoft Office PowerPoint</Application>
  <PresentationFormat>On-screen Show (4:3)</PresentationFormat>
  <Paragraphs>110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TGax May 2014 Closing Report</vt:lpstr>
      <vt:lpstr>Abstract</vt:lpstr>
      <vt:lpstr>Work Completed- TG Elections </vt:lpstr>
      <vt:lpstr>Work Completed – TG Documents</vt:lpstr>
      <vt:lpstr>Work Completed – Technical Presentation</vt:lpstr>
      <vt:lpstr>Work Completed - Timeline</vt:lpstr>
      <vt:lpstr>July 2014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244</cp:revision>
  <cp:lastPrinted>1998-02-10T13:28:06Z</cp:lastPrinted>
  <dcterms:created xsi:type="dcterms:W3CDTF">2008-11-13T20:03:38Z</dcterms:created>
  <dcterms:modified xsi:type="dcterms:W3CDTF">2014-05-16T01:24:27Z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
ClKE+vHO/U/mou29hu2KJjbhxmA5ItupcNMT5WxyRwq0fKJDbcWiYyTt/8iZm3AOuESsQJz7_x000d_
V3pWxeXK6X4vSpDQAnvber0IcvBEcnjNYBpi09gkS/TmNrztuO14Atmyvc9eA8oMoTO7wkPx_x000d_
SKNjUBUKXds/xZU/qW</vt:lpwstr>
  </property>
  <property fmtid="{D5CDD505-2E9C-101B-9397-08002B2CF9AE}" pid="3" name="_ms_pID_7253431">
    <vt:lpwstr>CFGJ8/9mSM4yAJbe8GQhOk0gw4ZpTxq26UBEdx+yGRpN5f15j49bQb_x000d_
tJtFInl2XK/t6FvYGkchB8hjPflZ380jfEhHIAKm9nvW1Gv7dIup7uGqvs5XUQZu+2RWCKgS_x000d_
zTexH88Tof87YZFCnxRtsnUsMJCpMI/CYLAfFrGZm5vA1k1BTBDFtsWNY1UZA0UlxjHdNP+K_x000d_
5jJjmnESZodqDEVmZB84Z88lkelQ6m9fsHD2</vt:lpwstr>
  </property>
  <property fmtid="{D5CDD505-2E9C-101B-9397-08002B2CF9AE}" pid="4" name="_ms_pID_7253432">
    <vt:lpwstr>uRiwDfhDUO9Fm4yPc8pLwVMwbgCRsw3Ybn4L_x000d_
EqgtdWSX6jaxrwrKOiP3jCoGM0kuXOH37+Xsd8E6pHgctbOdPSHYvwEEpmoxcORO43Us3M+T_x000d_
To6/idjEjKbPvpr6G9XRVeXrDBHN0unY971l8s3f68ja9RHeB+yFEsRcRwzWo5Ars4opwF3W_x000d_
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
4qMn4b0t4uVUREKw4vRPvpRg+U5tq4mBNh2l/rJd7KdhowmaoeOKes6Inek7IaB/5UvdBx9E_x000d_
TuhI5+3bEZfWn8SnZelCEEMfTm3UqBdhq8poAqnRkNVfgHbpcRG4jPmVYiTJ7ijs8VWv0fsw_x000d_
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Y4GX1lJ5D95kK1t8l/5PuCxo48rE75cwgd7OMsXQglvCMqc9HCPEgeZQFhU7B+qd8le50cNv_x000d_
FF1exRv5DLnmhvKwawt/naK6CXVmnaESZvAze9r9E2CxhBHOLY+PNEIPSIjRWPwwoxAT8tk7_x000d_
ueIPlsAIjocG4j9En1QDjjpduJnY13YaCGGiD7TT/ROhA8JcNyWzQzRnm0o6wyTTrVZjuk5m_x000d_
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
+1rB88Z/FcpaVer8pRfbe28lj333t+WQOMBGqxHsx7EShnnLcZtdBF3zIF9p8jQMeeu3WOUw_x000d_
/wpxSfoIg5zkd/12La5BEE1ZQI9K2mAev0pmLaJ6LC1oRzPB8iw6altHdyJ5TtuSotVYeJJu_x000d_
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
Ty/vfnKFXm9nS4bmHB6q9dyn3pZxI/h/owZrKPc9cnhrihqvXdMhOfLadZ5ErWMJ9hI9oUG0_x000d_
hP67NANsXUuI9sr1mvzxar9w/1NrJCAWJWI9GIgxVvsAQia06/lprlrs15RnY42xT4c4lVKA_x000d_
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
GxqTDr9heCE4l9W8qaMwBTBM6h7wiQoraiAIbrkv/mmSGMeF9I/rIHGmV3ss66poSo8+g6Ey_x000d_
iuXPZndUGNYOl8IF0BJBMlDvZKHRQ7zp+T012DgPrlTlkw99Amg+cWcP9qLduQsCiI7GA2C/_x000d_
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
IhiBATFpjcb25RcWctqo0vuh8Kc0Hd/82jCjma3Q0iOx4gHrxQu57c3Vj+iPw9BJXZclqo4b_x000d_
Dx+/IeN8AFfzQbIhbJlGVq13CDkpEbxWVoRvZEkn4G44IvvbvzWqJ1GBlItX7zvV7Z7GmfI6_x000d_
Iu8s3Mr79JD1/BJa3wVbhtLez7GsA+D7KQ6u8KVZAxcfpOtm2LBn5oJEVxUYhxIx88rqCsFI_x000d_
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
lsHf54ZojuAgl/qxeUBbrcUxyY72UNrfDltXzrOES7FkneajPdow3rqURLvRCNWaPXyssWdl_x000d_
/F4f6T0j8TQIE1mQolEhGcoqOLafU26eoRF4TtJ/wvCORA3N8QRgcfq66njeRgJAyKnBmRjV_x000d_
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
fG6KL1Wamnq2qidKap27keAIqZdaOCn5bb2fr0K9CH4Z4SRHAu54t+HQRQzTdmTDayYoCUKG_x000d_
7GPI8v9jXbS/XcDteqcqZABokd803HOuljXB4tYUWesP9fA+jO1BEbCg+b6xelBLcUWh6uFV_x000d_
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
Bv6sJS7NsyckLWXDcPUYVovXDg9k03r6w0mFX+E0pKEV+aJO/geLzqce6mgRJVKMUq7AbZHt_x000d_
3ZeUJxor9I+5vFlkOu+nGZLSP2cINEBlRAGnxKrL+ZRUKW/DW2muLotrUOpTXeVS7Aq393un_x000d_
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
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(3)Dp3tb2DYbcPBMoYabF8oa77lx00GNPWDQDJ0PxIKf68Sk94Gh/EuFIj8chJGFCpcW9Vg/5KN
Y8FQh/lUbILO33CTz2PNfO02FI8phbWjmsSaEO1bvnKBdXuIW17oeqKC302/knQmhrp/+IVt
xvFWUizx5SfpKzpvbA2EkfkS/+Z9oY/0SP1mpRxZPZ1YXi2+oMFHU3g5Lmex3dF69X/y8t2l
secX2LP04JS1UwsSRV</vt:lpwstr>
  </property>
  <property fmtid="{D5CDD505-2E9C-101B-9397-08002B2CF9AE}" pid="29" name="_new_ms_pID_725431">
    <vt:lpwstr>8x6CXgTbZZyytDm6kuPMz6QE9WPeGCwQAcIQIP9y0/T0/ZPu68dm0m
e0lZ5Xjv5MOtoUoQxaNY5wTdtFOIxxVBDloNlUtg4blgyWev7eDzASksMRck1RQyMZYT7i/1
av9X514fPXP48iJtCXxsJH7RzZHa+tEduelfrlzumEI74LpB/PJGsEdjFPlHDcLCuuJTaPSz
rbL9cH21h37/PnRcwVbXSLof5H4+mt1Qntod</vt:lpwstr>
  </property>
  <property fmtid="{D5CDD505-2E9C-101B-9397-08002B2CF9AE}" pid="30" name="_new_ms_pID_725432">
    <vt:lpwstr>fvPu8Z6nu5d9BG/0uwq8s+goaz0k9CFjDecu
JoZ2aNNtkXWcJNU9vxSKZ7KYNmd11w==</vt:lpwstr>
  </property>
  <property fmtid="{D5CDD505-2E9C-101B-9397-08002B2CF9AE}" pid="31" name="sflag">
    <vt:lpwstr>1400195844</vt:lpwstr>
  </property>
</Properties>
</file>