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6" r:id="rId5"/>
    <p:sldId id="265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20" autoAdjust="0"/>
  </p:normalViewPr>
  <p:slideViewPr>
    <p:cSldViewPr>
      <p:cViewPr varScale="1">
        <p:scale>
          <a:sx n="102" d="100"/>
          <a:sy n="102" d="100"/>
        </p:scale>
        <p:origin x="-888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802.11-14/0697r1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802.11-14/0697r1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604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802.11-14/0697r1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802.11-14/0697r1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802.11-14/0697r1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802.11-14/0697r1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802.11-14/0697r1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0697r1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err="1" smtClean="0"/>
              <a:t>TGak</a:t>
            </a:r>
            <a:r>
              <a:rPr lang="en-GB" sz="3600" dirty="0" smtClean="0"/>
              <a:t> </a:t>
            </a:r>
            <a:r>
              <a:rPr lang="en-GB" sz="3600" dirty="0" smtClean="0"/>
              <a:t>May Closing </a:t>
            </a:r>
            <a:r>
              <a:rPr lang="en-GB" sz="3600" dirty="0" smtClean="0"/>
              <a:t>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</a:t>
            </a:r>
            <a:r>
              <a:rPr lang="en-GB" sz="2000" b="0" dirty="0" smtClean="0"/>
              <a:t>05-15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036653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97968"/>
                <a:gridCol w="1224136"/>
                <a:gridCol w="1473696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Donald 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Eastlake, 3</a:t>
                      </a:r>
                      <a:r>
                        <a:rPr lang="en-US" sz="1600" b="0" baseline="30000" dirty="0" smtClean="0">
                          <a:effectLst/>
                          <a:latin typeface="Times New Roman"/>
                          <a:ea typeface="Times New Roman"/>
                        </a:rPr>
                        <a:t>rd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12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IEEE 802.11 Task Group AK at the IEEE 802.11 Meeting, </a:t>
            </a:r>
            <a:r>
              <a:rPr lang="en-GB" dirty="0" smtClean="0"/>
              <a:t>May </a:t>
            </a:r>
            <a:r>
              <a:rPr lang="en-GB" dirty="0" smtClean="0"/>
              <a:t>2014</a:t>
            </a:r>
            <a:r>
              <a:rPr lang="en-GB" dirty="0" smtClean="0"/>
              <a:t>, held in </a:t>
            </a:r>
            <a:r>
              <a:rPr lang="en-GB" dirty="0" smtClean="0"/>
              <a:t>Waikoloa, Hawai‘i.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2" y="6475413"/>
            <a:ext cx="2962226" cy="265955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Selected Officers (including a new Secretary as Yan </a:t>
            </a:r>
            <a:r>
              <a:rPr lang="en-US" dirty="0" err="1" smtClean="0"/>
              <a:t>Zhuang</a:t>
            </a:r>
            <a:r>
              <a:rPr lang="en-US" dirty="0" smtClean="0"/>
              <a:t> is unable to continue to serve):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Chair and Editor: Donald E. Eastlake, III (Huawei)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Vice-Chair: Mark Hamilton (</a:t>
            </a:r>
            <a:r>
              <a:rPr lang="en-US" dirty="0" err="1" smtClean="0"/>
              <a:t>Spectralink</a:t>
            </a:r>
            <a:r>
              <a:rPr lang="en-US" dirty="0" smtClean="0"/>
              <a:t>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Vice-Editor: Norm Finn (Cisco)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Secretary: </a:t>
            </a:r>
            <a:r>
              <a:rPr lang="en-US" dirty="0" err="1" smtClean="0"/>
              <a:t>Filip</a:t>
            </a:r>
            <a:r>
              <a:rPr lang="en-US" dirty="0" smtClean="0"/>
              <a:t> </a:t>
            </a:r>
            <a:r>
              <a:rPr lang="en-US" dirty="0" err="1" smtClean="0"/>
              <a:t>Mestanov</a:t>
            </a:r>
            <a:r>
              <a:rPr lang="en-US" dirty="0" smtClean="0"/>
              <a:t> (Ericsson)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Met jointly with ARC SC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Resolved 65% of the comments from CC17 and directed Editor to produce a D0.02 incorporating those resolutions.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Received </a:t>
            </a:r>
            <a:r>
              <a:rPr lang="en-GB" dirty="0" smtClean="0"/>
              <a:t>and discussed the </a:t>
            </a:r>
            <a:r>
              <a:rPr lang="en-GB" dirty="0"/>
              <a:t>submissions </a:t>
            </a:r>
            <a:r>
              <a:rPr lang="en-GB" dirty="0" smtClean="0"/>
              <a:t>listed on next page.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minutes of this </a:t>
            </a:r>
            <a:r>
              <a:rPr lang="en-GB" dirty="0" err="1"/>
              <a:t>TGak</a:t>
            </a:r>
            <a:r>
              <a:rPr lang="en-GB" dirty="0"/>
              <a:t> meeting will be in 11-</a:t>
            </a:r>
            <a:r>
              <a:rPr lang="en-GB" dirty="0" smtClean="0"/>
              <a:t>14/</a:t>
            </a:r>
            <a:r>
              <a:rPr lang="en-GB" dirty="0" smtClean="0"/>
              <a:t>0698 </a:t>
            </a:r>
            <a:r>
              <a:rPr lang="en-GB" dirty="0"/>
              <a:t>and an annotated agenda is in 11-</a:t>
            </a:r>
            <a:r>
              <a:rPr lang="en-GB" dirty="0" smtClean="0"/>
              <a:t>14/</a:t>
            </a:r>
            <a:r>
              <a:rPr lang="en-GB" dirty="0" smtClean="0"/>
              <a:t>0697.</a:t>
            </a:r>
            <a:endParaRPr lang="en-GB" sz="1800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Submissions</a:t>
            </a:r>
            <a:endParaRPr lang="en-GB" sz="2800" dirty="0" smtClean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11</a:t>
            </a:r>
            <a:r>
              <a:rPr lang="en-US" sz="2400" dirty="0"/>
              <a:t>-14/0562r0, Mark Hamilton (</a:t>
            </a:r>
            <a:r>
              <a:rPr lang="en-US" sz="2400" dirty="0" err="1"/>
              <a:t>Spectralink</a:t>
            </a:r>
            <a:r>
              <a:rPr lang="en-US" sz="2400" dirty="0"/>
              <a:t>), “802.11ak and 802.1AC Convergence Function”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11-14/0599r0, Mark Hamilton (</a:t>
            </a:r>
            <a:r>
              <a:rPr lang="en-US" sz="2400" dirty="0" err="1"/>
              <a:t>Spectralink</a:t>
            </a:r>
            <a:r>
              <a:rPr lang="en-US" sz="2400" dirty="0"/>
              <a:t>), “</a:t>
            </a:r>
            <a:r>
              <a:rPr lang="en-US" altLang="zh-TW" sz="2400" dirty="0">
                <a:ea typeface="ＭＳ Ｐゴシック" pitchFamily="34" charset="-128"/>
              </a:rPr>
              <a:t>802.11ak Figures</a:t>
            </a:r>
            <a:r>
              <a:rPr lang="en-US" altLang="zh-TW" sz="2400" dirty="0" smtClean="0">
                <a:ea typeface="ＭＳ Ｐゴシック" pitchFamily="34" charset="-128"/>
              </a:rPr>
              <a:t>”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ea typeface="ＭＳ Ｐゴシック" pitchFamily="34" charset="-128"/>
              </a:rPr>
              <a:t>11-14/0496r1, </a:t>
            </a:r>
            <a:r>
              <a:rPr lang="en-US" sz="2400" dirty="0" smtClean="0">
                <a:ea typeface="ＭＳ Ｐゴシック" pitchFamily="34" charset="-128"/>
              </a:rPr>
              <a:t>David </a:t>
            </a:r>
            <a:r>
              <a:rPr lang="en-US" sz="2400" dirty="0" err="1" smtClean="0">
                <a:ea typeface="ＭＳ Ｐゴシック" pitchFamily="34" charset="-128"/>
              </a:rPr>
              <a:t>Kloper</a:t>
            </a:r>
            <a:r>
              <a:rPr lang="en-US" sz="2400" dirty="0" smtClean="0">
                <a:ea typeface="ＭＳ Ｐゴシック" pitchFamily="34" charset="-128"/>
              </a:rPr>
              <a:t> (Cisco), “</a:t>
            </a:r>
            <a:r>
              <a:rPr lang="en-GB" sz="2400" dirty="0"/>
              <a:t>A Vastly Simpler Alternative for P802.11ak</a:t>
            </a:r>
            <a:r>
              <a:rPr lang="en-US" sz="2400" dirty="0">
                <a:ea typeface="ＭＳ Ｐゴシック" pitchFamily="34" charset="-128"/>
              </a:rPr>
              <a:t>”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endParaRPr lang="en-GB" dirty="0"/>
          </a:p>
          <a:p>
            <a:pPr marL="457200" lvl="1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028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8144" y="6475413"/>
            <a:ext cx="2674194" cy="193947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200" dirty="0"/>
              <a:t>Decided to hold </a:t>
            </a:r>
            <a:r>
              <a:rPr lang="en-GB" sz="2200" dirty="0" smtClean="0"/>
              <a:t>1 ½ </a:t>
            </a:r>
            <a:r>
              <a:rPr lang="en-GB" sz="2200" dirty="0"/>
              <a:t>hour teleconferences, to be joint with </a:t>
            </a:r>
            <a:r>
              <a:rPr lang="en-GB" sz="2200" dirty="0" smtClean="0"/>
              <a:t>802.1Qbz, </a:t>
            </a:r>
            <a:r>
              <a:rPr lang="en-GB" sz="2200" dirty="0"/>
              <a:t>on </a:t>
            </a:r>
            <a:r>
              <a:rPr lang="en-US" sz="2200" dirty="0"/>
              <a:t>Monday, </a:t>
            </a:r>
            <a:r>
              <a:rPr lang="en-US" sz="2200" dirty="0" smtClean="0"/>
              <a:t>June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, </a:t>
            </a:r>
            <a:r>
              <a:rPr lang="en-US" sz="2400" dirty="0" smtClean="0"/>
              <a:t>June 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and June 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all </a:t>
            </a:r>
            <a:r>
              <a:rPr lang="en-US" sz="2200" dirty="0" smtClean="0"/>
              <a:t>at </a:t>
            </a:r>
            <a:r>
              <a:rPr lang="en-US" sz="2200" dirty="0"/>
              <a:t>5pm Eastern US time</a:t>
            </a:r>
            <a:r>
              <a:rPr lang="en-GB" sz="22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July 2014 </a:t>
            </a:r>
            <a:r>
              <a:rPr lang="en-GB" sz="2800" dirty="0" smtClean="0"/>
              <a:t>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Complete comment resolution on CC17.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Produce a </a:t>
            </a:r>
            <a:r>
              <a:rPr lang="en-GB" sz="2400" dirty="0" smtClean="0"/>
              <a:t>D1.0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</a:t>
            </a:r>
            <a:r>
              <a:rPr lang="en-GB" sz="2400" dirty="0" smtClean="0"/>
              <a:t>802.1.</a:t>
            </a:r>
            <a:endParaRPr lang="en-GB" sz="2400" dirty="0" smtClean="0"/>
          </a:p>
          <a:p>
            <a:pPr marL="457200" lvl="1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1037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1924</TotalTime>
  <Words>446</Words>
  <Application>Microsoft Macintosh PowerPoint</Application>
  <PresentationFormat>On-screen Show (4:3)</PresentationFormat>
  <Paragraphs>75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TGak May Closing Report</vt:lpstr>
      <vt:lpstr>Abstract</vt:lpstr>
      <vt:lpstr>TGak Closing Report</vt:lpstr>
      <vt:lpstr>TGak Closing Report</vt:lpstr>
      <vt:lpstr>TGak Closing Report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Closing Report</dc:title>
  <dc:subject/>
  <dc:creator>Donald Eastlake</dc:creator>
  <cp:keywords/>
  <dc:description/>
  <cp:lastModifiedBy>Donald Eastlake</cp:lastModifiedBy>
  <cp:revision>73</cp:revision>
  <cp:lastPrinted>1601-01-01T00:00:00Z</cp:lastPrinted>
  <dcterms:created xsi:type="dcterms:W3CDTF">2010-02-15T12:38:41Z</dcterms:created>
  <dcterms:modified xsi:type="dcterms:W3CDTF">2014-05-16T01:01:15Z</dcterms:modified>
  <cp:category/>
</cp:coreProperties>
</file>