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2" r:id="rId3"/>
    <p:sldId id="278" r:id="rId4"/>
    <p:sldId id="279" r:id="rId5"/>
    <p:sldId id="280" r:id="rId6"/>
    <p:sldId id="281" r:id="rId7"/>
    <p:sldId id="283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Page </a:t>
            </a:r>
            <a:fld id="{246DB279-99DC-48BE-9D5D-D4BF4D44A32C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802.11-14/0696r0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1336-15-00ah-tgah-lb200-comments-on-d1-0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May 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2014-05-15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22836"/>
              </p:ext>
            </p:extLst>
          </p:nvPr>
        </p:nvGraphicFramePr>
        <p:xfrm>
          <a:off x="533400" y="2657475"/>
          <a:ext cx="7639050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Document" r:id="rId5" imgW="8687933" imgH="4145140" progId="Word.Document.8">
                  <p:embed/>
                </p:oleObj>
              </mc:Choice>
              <mc:Fallback>
                <p:oleObj name="Document" r:id="rId5" imgW="8687933" imgH="41451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57475"/>
                        <a:ext cx="7639050" cy="363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Waikoloa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err="1"/>
              <a:t>Yongho</a:t>
            </a:r>
            <a:r>
              <a:rPr lang="en-US" altLang="ko-KR" dirty="0"/>
              <a:t> </a:t>
            </a:r>
            <a:r>
              <a:rPr lang="en-US" altLang="ko-KR" dirty="0" err="1"/>
              <a:t>Seok</a:t>
            </a:r>
            <a:r>
              <a:rPr lang="en-US" altLang="ko-KR" dirty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Ballot 200 for Draft 1.0 closed November 4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 smtClean="0"/>
              <a:t>1984 comments received</a:t>
            </a:r>
            <a:endParaRPr lang="en-US" altLang="ko-KR" dirty="0" smtClean="0"/>
          </a:p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</a:t>
            </a:r>
            <a:r>
              <a:rPr lang="en-US" altLang="ko-KR" dirty="0"/>
              <a:t>has completed all comment resolution of the Letter Ballot 200 for Draft 1.0</a:t>
            </a:r>
          </a:p>
          <a:p>
            <a:pPr lvl="1"/>
            <a:r>
              <a:rPr lang="en-US" altLang="ko-KR" dirty="0">
                <a:hlinkClick r:id="rId2"/>
              </a:rPr>
              <a:t>13/1336 LB200 Comment </a:t>
            </a:r>
            <a:r>
              <a:rPr lang="en-US" altLang="ko-KR" dirty="0" smtClean="0">
                <a:hlinkClick r:id="rId2"/>
              </a:rPr>
              <a:t>Spreadsheet</a:t>
            </a:r>
            <a:endParaRPr lang="en-US" altLang="ko-KR" dirty="0" smtClean="0"/>
          </a:p>
          <a:p>
            <a:r>
              <a:rPr lang="en-US" altLang="ko-KR" dirty="0" smtClean="0"/>
              <a:t>Approved </a:t>
            </a:r>
            <a:r>
              <a:rPr lang="en-US" altLang="ko-KR" dirty="0"/>
              <a:t>all of comment resolution and move to forward </a:t>
            </a:r>
            <a:r>
              <a:rPr lang="en-US" altLang="ko-KR" dirty="0" smtClean="0"/>
              <a:t>the WG Letter Ballot</a:t>
            </a:r>
          </a:p>
          <a:p>
            <a:r>
              <a:rPr lang="en-US" altLang="ko-KR" dirty="0" smtClean="0"/>
              <a:t>Approved the </a:t>
            </a:r>
            <a:r>
              <a:rPr lang="en-US" altLang="ko-KR" dirty="0" err="1" smtClean="0"/>
              <a:t>TGah</a:t>
            </a:r>
            <a:r>
              <a:rPr lang="en-US" altLang="ko-KR" dirty="0" smtClean="0"/>
              <a:t> PAR extension request and the revised CSD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second WG Letter </a:t>
            </a:r>
            <a:r>
              <a:rPr lang="en-US" altLang="ko-KR" dirty="0"/>
              <a:t>Ballot and </a:t>
            </a:r>
            <a:r>
              <a:rPr lang="en-US" altLang="ko-KR" dirty="0" smtClean="0"/>
              <a:t>address comments </a:t>
            </a:r>
            <a:r>
              <a:rPr lang="en-US" altLang="ko-KR" dirty="0"/>
              <a:t>in </a:t>
            </a:r>
            <a:r>
              <a:rPr lang="en-US" altLang="ko-KR" dirty="0" smtClean="0"/>
              <a:t>July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/>
              <a:t>May 28 8PM ET for 2 hour</a:t>
            </a:r>
          </a:p>
          <a:p>
            <a:pPr marL="609600" indent="-609600"/>
            <a:r>
              <a:rPr lang="en-US" altLang="ko-KR" dirty="0"/>
              <a:t>June 4 8PM ET for 2 hour</a:t>
            </a:r>
          </a:p>
          <a:p>
            <a:pPr marL="609600" indent="-609600"/>
            <a:r>
              <a:rPr lang="en-US" altLang="ko-KR" dirty="0"/>
              <a:t>July 2, 8PM ET for 2 hour</a:t>
            </a:r>
          </a:p>
          <a:p>
            <a:pPr marL="609600" indent="-609600"/>
            <a:r>
              <a:rPr lang="en-US" altLang="ko-KR" dirty="0"/>
              <a:t>July 9, 8PM ET for 2 hour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February 2015</a:t>
            </a:r>
          </a:p>
          <a:p>
            <a:r>
              <a:rPr lang="en-US" altLang="ko-KR" dirty="0"/>
              <a:t>Initial Recirculation Sponsor Ballot : November 2015</a:t>
            </a:r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May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4" y="6475413"/>
            <a:ext cx="1906611" cy="184666"/>
          </a:xfrm>
          <a:noFill/>
        </p:spPr>
        <p:txBody>
          <a:bodyPr/>
          <a:lstStyle/>
          <a:p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1800" dirty="0" smtClean="0"/>
              <a:t>May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37313" y="6475413"/>
            <a:ext cx="1906612" cy="1846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ko-KR" dirty="0" smtClean="0"/>
              <a:t>Yongho Seok (LG Electronics)</a:t>
            </a:r>
            <a:endParaRPr lang="en-US" altLang="ko-K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ko-KR"/>
              <a:t>Slide </a:t>
            </a:r>
            <a:fld id="{B3235CB7-2FAB-4EE3-927D-3AB5717EB3E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8</a:t>
            </a:r>
            <a:endParaRPr lang="en-US" altLang="en-US" dirty="0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LB200 on P802.11ah D1.0 </a:t>
            </a:r>
          </a:p>
          <a:p>
            <a:r>
              <a:rPr lang="en-US" altLang="en-US" dirty="0" smtClean="0"/>
              <a:t>Instruct the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editor to prepare P802.11ah D2.0 </a:t>
            </a:r>
            <a:r>
              <a:rPr lang="en-US" altLang="en-US" dirty="0"/>
              <a:t>from P802.11ah </a:t>
            </a:r>
            <a:r>
              <a:rPr lang="en-US" altLang="en-US" dirty="0" smtClean="0"/>
              <a:t>D1.3 incorporating these resolutions and changes approved by </a:t>
            </a:r>
            <a:r>
              <a:rPr lang="en-US" altLang="en-US" dirty="0" err="1" smtClean="0"/>
              <a:t>TGah</a:t>
            </a:r>
            <a:r>
              <a:rPr lang="en-US" altLang="en-US" dirty="0" smtClean="0"/>
              <a:t> at this session and</a:t>
            </a:r>
          </a:p>
          <a:p>
            <a:r>
              <a:rPr lang="en-US" altLang="en-US" dirty="0" smtClean="0"/>
              <a:t>Approve a 30 day Working Group Technical Letter  Ballot asking the question “Should P802.11ah D2.0 be forwarded to Sponsor Ballot?”  </a:t>
            </a:r>
          </a:p>
          <a:p>
            <a:r>
              <a:rPr lang="en-US" altLang="en-US" dirty="0" smtClean="0"/>
              <a:t>Moved: </a:t>
            </a:r>
            <a:r>
              <a:rPr lang="en-US" altLang="ko-KR" dirty="0"/>
              <a:t>Alfred </a:t>
            </a:r>
            <a:r>
              <a:rPr lang="en-US" altLang="ko-KR" dirty="0" err="1" smtClean="0"/>
              <a:t>Asterjadhi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ko-KR" dirty="0" err="1"/>
              <a:t>Chittabrata</a:t>
            </a:r>
            <a:r>
              <a:rPr lang="en-US" altLang="ko-KR" dirty="0"/>
              <a:t> </a:t>
            </a:r>
            <a:r>
              <a:rPr lang="en-US" altLang="ko-KR" dirty="0" err="1"/>
              <a:t>Ghosh</a:t>
            </a:r>
            <a:r>
              <a:rPr lang="en-US" altLang="ko-KR" dirty="0"/>
              <a:t> 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/>
              <a:t>: Motion passed (21 Y / 0 N / 0 A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688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2158</TotalTime>
  <Words>346</Words>
  <Application>Microsoft Office PowerPoint</Application>
  <PresentationFormat>화면 슬라이드 쇼(4:3)</PresentationFormat>
  <Paragraphs>67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802-11-PathProtection</vt:lpstr>
      <vt:lpstr>Document</vt:lpstr>
      <vt:lpstr>IEEE 802.11ah Closing Report for May 2014</vt:lpstr>
      <vt:lpstr>Abstract</vt:lpstr>
      <vt:lpstr>Activity in TGah</vt:lpstr>
      <vt:lpstr>Going forward</vt:lpstr>
      <vt:lpstr>Teleconference</vt:lpstr>
      <vt:lpstr>TGah Timeline – No change</vt:lpstr>
      <vt:lpstr>Motion 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USER</cp:lastModifiedBy>
  <cp:revision>233</cp:revision>
  <cp:lastPrinted>1998-02-10T13:28:06Z</cp:lastPrinted>
  <dcterms:created xsi:type="dcterms:W3CDTF">2009-11-09T00:32:22Z</dcterms:created>
  <dcterms:modified xsi:type="dcterms:W3CDTF">2014-05-16T03:50:28Z</dcterms:modified>
</cp:coreProperties>
</file>