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2" r:id="rId3"/>
    <p:sldId id="278" r:id="rId4"/>
    <p:sldId id="279" r:id="rId5"/>
    <p:sldId id="280" r:id="rId6"/>
    <p:sldId id="281" r:id="rId7"/>
    <p:sldId id="283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32" y="-3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7331469-CC73-4F6F-814E-517B0B11A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64951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802.11-12/0455r0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David Halasz, Motorola Mobility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45534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802.11-12/0455r0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Halasz, Motorola Mobility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AA737DE-91F0-4B7D-8A18-ED5F5E01B10B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doc.: IEEE 802.19-09/xxxxr0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April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>
                <a:latin typeface="Times New Roman" charset="0"/>
                <a:cs typeface="ＭＳ Ｐゴシック" charset="-128"/>
              </a:rPr>
              <a:t>Rich Kennedy, Research In Motion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altLang="ja-JP">
                <a:cs typeface="ＭＳ Ｐゴシック" charset="-128"/>
              </a:rPr>
              <a:t>Page </a:t>
            </a:r>
            <a:fld id="{24E42ACE-54C0-684C-BB9D-E50577322B6F}" type="slidenum">
              <a:rPr lang="en-US" altLang="ja-JP">
                <a:cs typeface="ＭＳ Ｐゴシック" charset="-128"/>
              </a:rPr>
              <a:pPr>
                <a:defRPr/>
              </a:pPr>
              <a:t>2</a:t>
            </a:fld>
            <a:endParaRPr lang="en-US" altLang="ja-JP">
              <a:cs typeface="ＭＳ Ｐゴシック" charset="-128"/>
            </a:endParaRPr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kumimoji="0" lang="ja-JP" altLang="en-US">
              <a:latin typeface="Times New Roman" pitchFamily="-84" charset="0"/>
              <a:ea typeface="ＭＳ Ｐゴシック" pitchFamily="-84" charset="-128"/>
              <a:cs typeface="ＭＳ Ｐゴシック" pitchFamily="-8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802.11-11/0291r0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32573" cy="215444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July 2010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25782" y="8985250"/>
            <a:ext cx="2555956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7" y="8985250"/>
            <a:ext cx="492121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Page </a:t>
            </a:r>
            <a:fld id="{246DB279-99DC-48BE-9D5D-D4BF4D44A32C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27BAEC-4E92-428C-ACCA-21570D1D19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0B8A76E-7BA7-4C9B-837C-355FCD7B1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A5FCF3-553F-4D02-B98B-995DD4F30E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3375"/>
            <a:ext cx="11239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280238-5E03-4A90-BACD-D800220B26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757BC58-BACD-405D-B618-E32E80D6B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438A36A-A85A-4993-AA9A-DAE717E40F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6762A5E-7C72-410F-BAC3-6E6D273799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18DF38-7C2F-431A-BC51-6973307295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5721EC0-9E3F-4D94-B125-3AEE1BE74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909BE1-62D5-4B97-94AD-A28DFF66D9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David Halasz (Qualcomm)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D5D6F34-4A63-4A43-9856-E699E8924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7314" y="6475413"/>
            <a:ext cx="1906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E21BC-3A2D-4A13-9E57-C304A7484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802.11-14/0696r0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1" r:id="rId1"/>
    <p:sldLayoutId id="2147484052" r:id="rId2"/>
    <p:sldLayoutId id="2147484053" r:id="rId3"/>
    <p:sldLayoutId id="2147484054" r:id="rId4"/>
    <p:sldLayoutId id="2147484055" r:id="rId5"/>
    <p:sldLayoutId id="2147484056" r:id="rId6"/>
    <p:sldLayoutId id="2147484057" r:id="rId7"/>
    <p:sldLayoutId id="2147484058" r:id="rId8"/>
    <p:sldLayoutId id="2147484059" r:id="rId9"/>
    <p:sldLayoutId id="2147484060" r:id="rId10"/>
    <p:sldLayoutId id="2147484061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3/11-13-1336-15-00ah-tgah-lb200-comments-on-d1-0.xls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dirty="0" smtClean="0"/>
              <a:t>May 2014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0AAC8984-FAF7-4BDC-8A43-79AF6F40606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dirty="0" smtClean="0"/>
              <a:t>IEEE 802.11ah Closing Report for</a:t>
            </a:r>
            <a:br>
              <a:rPr lang="en-US" dirty="0" smtClean="0"/>
            </a:br>
            <a:r>
              <a:rPr lang="en-US" dirty="0" smtClean="0"/>
              <a:t>May 2014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2014-05-15</a:t>
            </a:r>
          </a:p>
        </p:txBody>
      </p:sp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" name="개체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622836"/>
              </p:ext>
            </p:extLst>
          </p:nvPr>
        </p:nvGraphicFramePr>
        <p:xfrm>
          <a:off x="533400" y="2657475"/>
          <a:ext cx="7639050" cy="363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" name="Document" r:id="rId5" imgW="8687933" imgH="4145140" progId="Word.Document.8">
                  <p:embed/>
                </p:oleObj>
              </mc:Choice>
              <mc:Fallback>
                <p:oleObj name="Document" r:id="rId5" imgW="8687933" imgH="414514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657475"/>
                        <a:ext cx="7639050" cy="3638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sz="4000">
                <a:ea typeface="ＭＳ Ｐゴシック" pitchFamily="-84" charset="-128"/>
                <a:cs typeface="ＭＳ Ｐゴシック" pitchFamily="-84" charset="-128"/>
              </a:rPr>
              <a:t>Abstract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0010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This presentation is the closing report for 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the Waikoloa meeting </a:t>
            </a:r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of the IEEE 802.11 </a:t>
            </a:r>
            <a:r>
              <a:rPr lang="en-US" altLang="ja-JP" dirty="0" err="1" smtClean="0">
                <a:ea typeface="ＭＳ Ｐゴシック" pitchFamily="-84" charset="-128"/>
                <a:cs typeface="ＭＳ Ｐゴシック" pitchFamily="-84" charset="-128"/>
              </a:rPr>
              <a:t>TGah</a:t>
            </a:r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.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May 2014</a:t>
            </a:r>
            <a:endParaRPr lang="en-US" dirty="0"/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A5EA9570-58F0-F54E-929D-9A3B14FC28FD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9" name="フッター プレースホルダ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 err="1"/>
              <a:t>Yongho</a:t>
            </a:r>
            <a:r>
              <a:rPr lang="en-US" altLang="ko-KR" dirty="0"/>
              <a:t> </a:t>
            </a:r>
            <a:r>
              <a:rPr lang="en-US" altLang="ko-KR" dirty="0" err="1"/>
              <a:t>Seok</a:t>
            </a:r>
            <a:r>
              <a:rPr lang="en-US" altLang="ko-KR" dirty="0"/>
              <a:t> (LG Electronics)</a:t>
            </a:r>
          </a:p>
        </p:txBody>
      </p:sp>
    </p:spTree>
    <p:extLst>
      <p:ext uri="{BB962C8B-B14F-4D97-AF65-F5344CB8AC3E}">
        <p14:creationId xmlns:p14="http://schemas.microsoft.com/office/powerpoint/2010/main" val="313744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Activity in </a:t>
            </a:r>
            <a:r>
              <a:rPr lang="en-US" dirty="0" err="1" smtClean="0"/>
              <a:t>TGah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Letter Ballot 200 for Draft 1.0 closed November 4</a:t>
            </a:r>
            <a:r>
              <a:rPr lang="en-US" baseline="30000" dirty="0" smtClean="0"/>
              <a:t>th</a:t>
            </a:r>
          </a:p>
          <a:p>
            <a:pPr lvl="1"/>
            <a:r>
              <a:rPr lang="en-US" dirty="0" smtClean="0"/>
              <a:t>1984 comments received</a:t>
            </a:r>
            <a:endParaRPr lang="en-US" altLang="ko-KR" dirty="0" smtClean="0"/>
          </a:p>
          <a:p>
            <a:r>
              <a:rPr lang="en-US" altLang="ko-KR" dirty="0" err="1" smtClean="0"/>
              <a:t>TGah</a:t>
            </a:r>
            <a:r>
              <a:rPr lang="en-US" altLang="ko-KR" dirty="0" smtClean="0"/>
              <a:t> </a:t>
            </a:r>
            <a:r>
              <a:rPr lang="en-US" altLang="ko-KR" dirty="0"/>
              <a:t>has completed all comment resolution of the Letter Ballot 200 for Draft 1.0</a:t>
            </a:r>
          </a:p>
          <a:p>
            <a:pPr lvl="1"/>
            <a:r>
              <a:rPr lang="en-US" altLang="ko-KR" dirty="0">
                <a:hlinkClick r:id="rId2"/>
              </a:rPr>
              <a:t>13/1336 LB200 Comment </a:t>
            </a:r>
            <a:r>
              <a:rPr lang="en-US" altLang="ko-KR" dirty="0" smtClean="0">
                <a:hlinkClick r:id="rId2"/>
              </a:rPr>
              <a:t>Spreadsheet</a:t>
            </a:r>
            <a:endParaRPr lang="en-US" altLang="ko-KR" dirty="0" smtClean="0"/>
          </a:p>
          <a:p>
            <a:r>
              <a:rPr lang="en-US" altLang="ko-KR" dirty="0" smtClean="0"/>
              <a:t>Approved </a:t>
            </a:r>
            <a:r>
              <a:rPr lang="en-US" altLang="ko-KR" dirty="0"/>
              <a:t>all of comment resolution and move to forward </a:t>
            </a:r>
            <a:r>
              <a:rPr lang="en-US" altLang="ko-KR" dirty="0" smtClean="0"/>
              <a:t>the WG Letter Ballot</a:t>
            </a:r>
          </a:p>
          <a:p>
            <a:r>
              <a:rPr lang="en-US" altLang="ko-KR" dirty="0" smtClean="0"/>
              <a:t>Approved the </a:t>
            </a:r>
            <a:r>
              <a:rPr lang="en-US" altLang="ko-KR" dirty="0" err="1" smtClean="0"/>
              <a:t>TGah</a:t>
            </a:r>
            <a:r>
              <a:rPr lang="en-US" altLang="ko-KR" dirty="0" smtClean="0"/>
              <a:t> PAR extension request and the revised CSD</a:t>
            </a:r>
            <a:endParaRPr lang="en-US" altLang="ko-KR" dirty="0"/>
          </a:p>
          <a:p>
            <a:endParaRPr lang="en-US" altLang="ko-KR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Start second WG Letter </a:t>
            </a:r>
            <a:r>
              <a:rPr lang="en-US" altLang="ko-KR" dirty="0"/>
              <a:t>Ballot and </a:t>
            </a:r>
            <a:r>
              <a:rPr lang="en-US" altLang="ko-KR" dirty="0" smtClean="0"/>
              <a:t>address comments </a:t>
            </a:r>
            <a:r>
              <a:rPr lang="en-US" altLang="ko-KR" dirty="0"/>
              <a:t>in </a:t>
            </a:r>
            <a:r>
              <a:rPr lang="en-US" altLang="ko-KR" dirty="0" smtClean="0"/>
              <a:t>July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</a:p>
        </p:txBody>
      </p:sp>
    </p:spTree>
    <p:extLst>
      <p:ext uri="{BB962C8B-B14F-4D97-AF65-F5344CB8AC3E}">
        <p14:creationId xmlns:p14="http://schemas.microsoft.com/office/powerpoint/2010/main" val="1045191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/>
            <a:r>
              <a:rPr lang="en-US" altLang="ko-KR" dirty="0"/>
              <a:t>May 28 8PM ET for 2 hour</a:t>
            </a:r>
          </a:p>
          <a:p>
            <a:pPr marL="609600" indent="-609600"/>
            <a:r>
              <a:rPr lang="en-US" altLang="ko-KR" dirty="0"/>
              <a:t>June 4 8PM ET for 2 hour</a:t>
            </a:r>
          </a:p>
          <a:p>
            <a:pPr marL="609600" indent="-609600"/>
            <a:r>
              <a:rPr lang="en-US" altLang="ko-KR" dirty="0"/>
              <a:t>July 2, 8PM ET for 2 hour</a:t>
            </a:r>
          </a:p>
          <a:p>
            <a:pPr marL="609600" indent="-609600"/>
            <a:r>
              <a:rPr lang="en-US" altLang="ko-KR" dirty="0"/>
              <a:t>July 9, 8PM ET for 2 hour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</a:p>
        </p:txBody>
      </p:sp>
    </p:spTree>
    <p:extLst>
      <p:ext uri="{BB962C8B-B14F-4D97-AF65-F5344CB8AC3E}">
        <p14:creationId xmlns:p14="http://schemas.microsoft.com/office/powerpoint/2010/main" val="266444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Timeline – No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3200400"/>
          </a:xfrm>
        </p:spPr>
        <p:txBody>
          <a:bodyPr/>
          <a:lstStyle/>
          <a:p>
            <a:r>
              <a:rPr lang="en-US" altLang="ko-KR" dirty="0" smtClean="0"/>
              <a:t>Internal </a:t>
            </a:r>
            <a:r>
              <a:rPr lang="en-US" altLang="ko-KR" dirty="0"/>
              <a:t>Task Group Ballot : May 2013</a:t>
            </a:r>
          </a:p>
          <a:p>
            <a:r>
              <a:rPr lang="en-US" altLang="ko-KR" dirty="0"/>
              <a:t>Initial Letter Ballot : September 2013</a:t>
            </a:r>
          </a:p>
          <a:p>
            <a:r>
              <a:rPr lang="en-US" altLang="ko-KR" dirty="0"/>
              <a:t>Initial Recirculation Letter Ballot : </a:t>
            </a:r>
            <a:r>
              <a:rPr lang="en-US" altLang="ko-KR" dirty="0" smtClean="0"/>
              <a:t>September </a:t>
            </a:r>
            <a:r>
              <a:rPr lang="en-US" altLang="ko-KR" dirty="0"/>
              <a:t>2014 </a:t>
            </a:r>
          </a:p>
          <a:p>
            <a:r>
              <a:rPr lang="en-US" altLang="ko-KR" dirty="0"/>
              <a:t>Initial Sponsor Ballot : February 2015</a:t>
            </a:r>
          </a:p>
          <a:p>
            <a:r>
              <a:rPr lang="en-US" altLang="ko-KR" dirty="0"/>
              <a:t>Initial Recirculation Sponsor Ballot : November 2015</a:t>
            </a:r>
          </a:p>
          <a:p>
            <a:r>
              <a:rPr lang="en-US" altLang="ko-KR" dirty="0"/>
              <a:t>EC Approval : January 2016</a:t>
            </a:r>
          </a:p>
          <a:p>
            <a:r>
              <a:rPr lang="en-US" altLang="ko-KR" dirty="0" err="1"/>
              <a:t>Revcom</a:t>
            </a:r>
            <a:r>
              <a:rPr lang="en-US" altLang="ko-KR" dirty="0"/>
              <a:t> Approval : March </a:t>
            </a:r>
            <a:r>
              <a:rPr lang="en-US" altLang="ko-KR" dirty="0" smtClean="0"/>
              <a:t>2016</a:t>
            </a:r>
            <a:endParaRPr lang="en-US" altLang="ko-K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May 2014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F280238-5E03-4A90-BACD-D800220B267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4" y="6475413"/>
            <a:ext cx="1906611" cy="184666"/>
          </a:xfrm>
          <a:noFill/>
        </p:spPr>
        <p:txBody>
          <a:bodyPr/>
          <a:lstStyle/>
          <a:p>
            <a:r>
              <a:rPr lang="en-US" dirty="0" err="1" smtClean="0"/>
              <a:t>Yongho</a:t>
            </a:r>
            <a:r>
              <a:rPr lang="en-US" dirty="0" smtClean="0"/>
              <a:t> </a:t>
            </a:r>
            <a:r>
              <a:rPr lang="en-US" dirty="0" err="1" smtClean="0"/>
              <a:t>Seok</a:t>
            </a:r>
            <a:r>
              <a:rPr lang="en-US" dirty="0" smtClean="0"/>
              <a:t> (LG Electronics)</a:t>
            </a:r>
          </a:p>
        </p:txBody>
      </p:sp>
    </p:spTree>
    <p:extLst>
      <p:ext uri="{BB962C8B-B14F-4D97-AF65-F5344CB8AC3E}">
        <p14:creationId xmlns:p14="http://schemas.microsoft.com/office/powerpoint/2010/main" val="204094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sz="1800" dirty="0" smtClean="0"/>
              <a:t>May 2014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37313" y="6475413"/>
            <a:ext cx="1906612" cy="184666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ko-KR" dirty="0" smtClean="0"/>
              <a:t>Yongho Seok (LG Electronics)</a:t>
            </a:r>
            <a:endParaRPr lang="en-US" altLang="ko-KR" dirty="0"/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US" altLang="ko-KR"/>
              <a:t>Slide </a:t>
            </a:r>
            <a:fld id="{B3235CB7-2FAB-4EE3-927D-3AB5717EB3ED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8</a:t>
            </a:r>
            <a:endParaRPr lang="en-US" altLang="en-US" dirty="0" smtClean="0"/>
          </a:p>
        </p:txBody>
      </p:sp>
      <p:sp>
        <p:nvSpPr>
          <p:cNvPr id="235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LB200 on P802.11ah D1.0 </a:t>
            </a:r>
          </a:p>
          <a:p>
            <a:r>
              <a:rPr lang="en-US" altLang="en-US" dirty="0" smtClean="0"/>
              <a:t>Instruct the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 editor to prepare P802.11ah D2.0 </a:t>
            </a:r>
            <a:r>
              <a:rPr lang="en-US" altLang="en-US" dirty="0"/>
              <a:t>from P802.11ah </a:t>
            </a:r>
            <a:r>
              <a:rPr lang="en-US" altLang="en-US" dirty="0" smtClean="0"/>
              <a:t>D1.3 incorporating these resolutions and changes approved by </a:t>
            </a:r>
            <a:r>
              <a:rPr lang="en-US" altLang="en-US" dirty="0" err="1" smtClean="0"/>
              <a:t>TGah</a:t>
            </a:r>
            <a:r>
              <a:rPr lang="en-US" altLang="en-US" dirty="0" smtClean="0"/>
              <a:t> at this session and</a:t>
            </a:r>
          </a:p>
          <a:p>
            <a:r>
              <a:rPr lang="en-US" altLang="en-US" dirty="0" smtClean="0"/>
              <a:t>Approve a 30 day Working Group Technical Letter  Ballot asking the question “Should P802.11ah D2.0 be forwarded to Sponsor Ballot?”  </a:t>
            </a:r>
          </a:p>
          <a:p>
            <a:r>
              <a:rPr lang="en-US" altLang="en-US" dirty="0" smtClean="0"/>
              <a:t>Moved: </a:t>
            </a:r>
            <a:r>
              <a:rPr lang="en-US" altLang="ko-KR" dirty="0"/>
              <a:t>Alfred </a:t>
            </a:r>
            <a:r>
              <a:rPr lang="en-US" altLang="ko-KR" dirty="0" err="1" smtClean="0"/>
              <a:t>Asterjadhi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ko-KR" dirty="0" err="1"/>
              <a:t>Chittabrata</a:t>
            </a:r>
            <a:r>
              <a:rPr lang="en-US" altLang="ko-KR" dirty="0"/>
              <a:t> </a:t>
            </a:r>
            <a:r>
              <a:rPr lang="en-US" altLang="ko-KR" dirty="0" err="1"/>
              <a:t>Ghosh</a:t>
            </a:r>
            <a:r>
              <a:rPr lang="en-US" altLang="ko-KR" dirty="0"/>
              <a:t> 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/>
              <a:t>: Motion passed (21 Y / 0 N / 0 A</a:t>
            </a:r>
            <a:r>
              <a:rPr lang="en-US" alt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17688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PathProtec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802-11-PathProtection</Template>
  <TotalTime>2158</TotalTime>
  <Words>346</Words>
  <Application>Microsoft Office PowerPoint</Application>
  <PresentationFormat>화면 슬라이드 쇼(4:3)</PresentationFormat>
  <Paragraphs>67</Paragraphs>
  <Slides>7</Slides>
  <Notes>3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9" baseType="lpstr">
      <vt:lpstr>802-11-PathProtection</vt:lpstr>
      <vt:lpstr>Document</vt:lpstr>
      <vt:lpstr>IEEE 802.11ah Closing Report for May 2014</vt:lpstr>
      <vt:lpstr>Abstract</vt:lpstr>
      <vt:lpstr>Activity in TGah</vt:lpstr>
      <vt:lpstr>Going forward</vt:lpstr>
      <vt:lpstr>Teleconference</vt:lpstr>
      <vt:lpstr>TGah Timeline – No change</vt:lpstr>
      <vt:lpstr>Motion 8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Report</dc:title>
  <dc:creator>David Halasz</dc:creator>
  <cp:lastModifiedBy>USER</cp:lastModifiedBy>
  <cp:revision>233</cp:revision>
  <cp:lastPrinted>1998-02-10T13:28:06Z</cp:lastPrinted>
  <dcterms:created xsi:type="dcterms:W3CDTF">2009-11-09T00:32:22Z</dcterms:created>
  <dcterms:modified xsi:type="dcterms:W3CDTF">2014-05-16T03:50:28Z</dcterms:modified>
</cp:coreProperties>
</file>