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doc" ContentType="application/msword"/>
  <Override PartName="/ppt/slideLayouts/slideLayout6.xml" ContentType="application/vnd.openxmlformats-officedocument.presentationml.slideLayout+xml"/>
  <Override PartName="/ppt/theme/theme2.xml" ContentType="application/vnd.openxmlformats-officedocument.theme+xml"/>
  <Default Extension="pict" ContentType="image/pi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7" r:id="rId3"/>
    <p:sldId id="265" r:id="rId4"/>
    <p:sldId id="270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100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100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100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100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100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-100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-100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-100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-100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 smtClean="0"/>
              <a:t>doc.: IEEE 802.11-14/0693r0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 smtClean="0"/>
              <a:t>May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/>
              <a:t>Marc Emmelmann, SELF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5405A581-9AB7-EA4D-B7AF-9DDA3067618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>
              <a:defRPr/>
            </a:pPr>
            <a:r>
              <a:rPr lang="en-US">
                <a:latin typeface="Times New Roman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 smtClean="0"/>
              <a:t>doc.: IEEE 802.11-14/0693r0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 smtClean="0"/>
              <a:t>May 2014</a:t>
            </a:r>
            <a:endParaRPr lang="en-US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>
                <a:latin typeface="Times New Roman" charset="0"/>
              </a:defRPr>
            </a:lvl5pPr>
          </a:lstStyle>
          <a:p>
            <a:pPr lvl="4">
              <a:defRPr/>
            </a:pPr>
            <a:r>
              <a:rPr lang="de-DE"/>
              <a:t>Marc Emmelmann, SELF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7C9FB45-6FA2-CF42-957D-C81D453267F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0" charset="0"/>
              </a:rPr>
              <a:t>doc.: IEEE 802.11-14/0693r0</a:t>
            </a:r>
            <a:endParaRPr lang="en-US">
              <a:latin typeface="Times New Roman" pitchFamily="-100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0" charset="0"/>
              </a:rPr>
              <a:t>May 2014</a:t>
            </a:r>
            <a:endParaRPr lang="en-US">
              <a:latin typeface="Times New Roman" pitchFamily="-100" charset="0"/>
            </a:endParaRP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de-DE">
                <a:latin typeface="Times New Roman" pitchFamily="-100" charset="0"/>
              </a:rPr>
              <a:t>Marc Emmelmann, SELF</a:t>
            </a:r>
            <a:endParaRPr lang="en-US">
              <a:latin typeface="Times New Roman" pitchFamily="-100" charset="0"/>
            </a:endParaRP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pitchFamily="-100" charset="0"/>
              </a:rPr>
              <a:t>Page </a:t>
            </a:r>
            <a:fld id="{D0CCE965-1A22-D941-8DA6-140E001E3A83}" type="slidenum">
              <a:rPr lang="en-US">
                <a:latin typeface="Times New Roman" pitchFamily="-100" charset="0"/>
              </a:rPr>
              <a:pPr/>
              <a:t>1</a:t>
            </a:fld>
            <a:endParaRPr lang="en-US">
              <a:latin typeface="Times New Roman" pitchFamily="-100" charset="0"/>
            </a:endParaRPr>
          </a:p>
        </p:txBody>
      </p:sp>
      <p:sp>
        <p:nvSpPr>
          <p:cNvPr id="1639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0" charset="0"/>
              <a:ea typeface="ＭＳ Ｐゴシック" pitchFamily="-100" charset="-128"/>
              <a:cs typeface="ＭＳ Ｐゴシック" pitchFamily="-10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0" charset="0"/>
              </a:rPr>
              <a:t>doc.: IEEE 802.11-14/0693r0</a:t>
            </a:r>
            <a:endParaRPr lang="en-US">
              <a:latin typeface="Times New Roman" pitchFamily="-100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0" charset="0"/>
              </a:rPr>
              <a:t>May 2014</a:t>
            </a:r>
            <a:endParaRPr lang="en-US">
              <a:latin typeface="Times New Roman" pitchFamily="-100" charset="0"/>
            </a:endParaRP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de-DE">
                <a:latin typeface="Times New Roman" pitchFamily="-100" charset="0"/>
              </a:rPr>
              <a:t>Marc Emmelmann, SELF</a:t>
            </a:r>
            <a:endParaRPr lang="en-US">
              <a:latin typeface="Times New Roman" pitchFamily="-100" charset="0"/>
            </a:endParaRP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pitchFamily="-100" charset="0"/>
              </a:rPr>
              <a:t>Page </a:t>
            </a:r>
            <a:fld id="{0B6E34FC-E014-F94A-9E98-3190CE0128D4}" type="slidenum">
              <a:rPr lang="en-US">
                <a:latin typeface="Times New Roman" pitchFamily="-100" charset="0"/>
              </a:rPr>
              <a:pPr/>
              <a:t>2</a:t>
            </a:fld>
            <a:endParaRPr lang="en-US">
              <a:latin typeface="Times New Roman" pitchFamily="-100" charset="0"/>
            </a:endParaRPr>
          </a:p>
        </p:txBody>
      </p:sp>
      <p:sp>
        <p:nvSpPr>
          <p:cNvPr id="1843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>
              <a:latin typeface="Times New Roman" pitchFamily="-100" charset="0"/>
              <a:ea typeface="ＭＳ Ｐゴシック" pitchFamily="-100" charset="-128"/>
              <a:cs typeface="ＭＳ Ｐゴシック" pitchFamily="-10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BE1B854-A514-FE4A-AACB-9521F9FD8C1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7E6C07D-C218-3741-A394-96550FAD3B9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3E6EE81-A122-0D48-9659-06360EEFB19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14F1FB5-2B90-1547-8F8B-39F52E3B75C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97E401C-5698-BD4C-865C-CB927D78E8F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1DB535-22D0-0D48-BE09-7FF11FBAC13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May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FC32DC-D753-3244-82C3-C758A5B59B3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May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294656-F6E0-2C40-B9CA-FF3C3A365FF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May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5DEB825-F726-FC42-A590-D513F84E598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6B4C0ED-CF38-5F48-AC65-2389692D066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755008-1341-2E4E-B91B-93FC73F797F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 smtClean="0"/>
              <a:t>May 2014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5C2F2237-35CD-AC41-AB35-D31936B1F47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>
              <a:defRPr/>
            </a:pPr>
            <a:r>
              <a:rPr lang="en-US" sz="1800" b="1" dirty="0">
                <a:latin typeface="Times New Roman" charset="0"/>
              </a:rPr>
              <a:t>doc.: IEEE 802.11</a:t>
            </a:r>
            <a:r>
              <a:rPr lang="en-US" sz="1800" b="1" dirty="0" smtClean="0">
                <a:latin typeface="Times New Roman" charset="0"/>
              </a:rPr>
              <a:t>-14/0693r0</a:t>
            </a:r>
            <a:endParaRPr lang="en-US" sz="1800" b="1" dirty="0">
              <a:latin typeface="Times New Roman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-_2004-Dokument1.doc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0" charset="0"/>
              </a:rPr>
              <a:t>May 2014</a:t>
            </a:r>
            <a:endParaRPr lang="en-US">
              <a:latin typeface="Times New Roman" pitchFamily="-100" charset="0"/>
            </a:endParaRPr>
          </a:p>
        </p:txBody>
      </p:sp>
      <p:sp>
        <p:nvSpPr>
          <p:cNvPr id="15364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0" charset="0"/>
              </a:rPr>
              <a:t>Marc Emmelmann, SELF</a:t>
            </a:r>
            <a:endParaRPr lang="en-US">
              <a:latin typeface="Times New Roman" pitchFamily="-100" charset="0"/>
            </a:endParaRPr>
          </a:p>
        </p:txBody>
      </p:sp>
      <p:sp>
        <p:nvSpPr>
          <p:cNvPr id="15365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0" charset="0"/>
              </a:rPr>
              <a:t>Slide </a:t>
            </a:r>
            <a:fld id="{08AD244C-2996-964C-AA24-56BFE29A5818}" type="slidenum">
              <a:rPr lang="en-US" smtClean="0">
                <a:latin typeface="Times New Roman" pitchFamily="-100" charset="0"/>
              </a:rPr>
              <a:pPr/>
              <a:t>1</a:t>
            </a:fld>
            <a:endParaRPr lang="en-US" smtClean="0">
              <a:latin typeface="Times New Roman" pitchFamily="-100" charset="0"/>
            </a:endParaRPr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 smtClean="0">
                <a:ea typeface="ＭＳ Ｐゴシック" pitchFamily="-100" charset="-128"/>
                <a:cs typeface="ＭＳ Ｐゴシック" pitchFamily="-100" charset="-128"/>
              </a:rPr>
              <a:t>TGai</a:t>
            </a:r>
            <a:r>
              <a:rPr lang="en-US" dirty="0" smtClean="0">
                <a:ea typeface="ＭＳ Ｐゴシック" pitchFamily="-100" charset="-128"/>
                <a:cs typeface="ＭＳ Ｐゴシック" pitchFamily="-100" charset="-128"/>
              </a:rPr>
              <a:t> July Ad-Hoc Information</a:t>
            </a:r>
            <a:endParaRPr lang="en-US" dirty="0">
              <a:ea typeface="ＭＳ Ｐゴシック" pitchFamily="-100" charset="-128"/>
              <a:cs typeface="ＭＳ Ｐゴシック" pitchFamily="-100" charset="-128"/>
            </a:endParaRPr>
          </a:p>
        </p:txBody>
      </p:sp>
      <p:sp>
        <p:nvSpPr>
          <p:cNvPr id="1536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ea typeface="ＭＳ Ｐゴシック" pitchFamily="-100" charset="-128"/>
                <a:cs typeface="ＭＳ Ｐゴシック" pitchFamily="-100" charset="-128"/>
              </a:rPr>
              <a:t>Date:</a:t>
            </a:r>
            <a:r>
              <a:rPr lang="en-US" sz="2000" b="0" dirty="0" smtClean="0">
                <a:ea typeface="ＭＳ Ｐゴシック" pitchFamily="-100" charset="-128"/>
                <a:cs typeface="ＭＳ Ｐゴシック" pitchFamily="-100" charset="-128"/>
              </a:rPr>
              <a:t> 2014-05-15</a:t>
            </a:r>
            <a:endParaRPr lang="en-US" sz="2000" b="0" dirty="0">
              <a:ea typeface="ＭＳ Ｐゴシック" pitchFamily="-100" charset="-128"/>
              <a:cs typeface="ＭＳ Ｐゴシック" pitchFamily="-100" charset="-128"/>
            </a:endParaRPr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508000" y="2314575"/>
          <a:ext cx="8156575" cy="2428875"/>
        </p:xfrm>
        <a:graphic>
          <a:graphicData uri="http://schemas.openxmlformats.org/presentationml/2006/ole">
            <p:oleObj spid="_x0000_s15362" name="Dokument" r:id="rId4" imgW="8255000" imgH="2463800" progId="Word.Document.8">
              <p:embed/>
            </p:oleObj>
          </a:graphicData>
        </a:graphic>
      </p:graphicFrame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0" charset="0"/>
              </a:rPr>
              <a:t>May 2014</a:t>
            </a:r>
            <a:endParaRPr lang="en-US">
              <a:latin typeface="Times New Roman" pitchFamily="-100" charset="0"/>
            </a:endParaRPr>
          </a:p>
        </p:txBody>
      </p:sp>
      <p:sp>
        <p:nvSpPr>
          <p:cNvPr id="17411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0" charset="0"/>
              </a:rPr>
              <a:t>Marc Emmelmann, SELF</a:t>
            </a:r>
            <a:endParaRPr lang="en-US">
              <a:latin typeface="Times New Roman" pitchFamily="-100" charset="0"/>
            </a:endParaRPr>
          </a:p>
        </p:txBody>
      </p:sp>
      <p:sp>
        <p:nvSpPr>
          <p:cNvPr id="17412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0" charset="0"/>
              </a:rPr>
              <a:t>Slide </a:t>
            </a:r>
            <a:fld id="{88D5AEDF-5E7A-6541-8810-C360745C0CEB}" type="slidenum">
              <a:rPr lang="en-US" smtClean="0">
                <a:latin typeface="Times New Roman" pitchFamily="-100" charset="0"/>
              </a:rPr>
              <a:pPr/>
              <a:t>2</a:t>
            </a:fld>
            <a:endParaRPr lang="en-US" smtClean="0">
              <a:latin typeface="Times New Roman" pitchFamily="-100" charset="0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>
                <a:ea typeface="ＭＳ Ｐゴシック" pitchFamily="-100" charset="-128"/>
                <a:cs typeface="ＭＳ Ｐゴシック" pitchFamily="-100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>
                <a:ea typeface="ＭＳ Ｐゴシック" pitchFamily="-100" charset="-128"/>
                <a:cs typeface="ＭＳ Ｐゴシック" pitchFamily="-100" charset="-128"/>
              </a:rPr>
              <a:t>Information regarding the</a:t>
            </a:r>
          </a:p>
          <a:p>
            <a:pPr>
              <a:buFontTx/>
              <a:buNone/>
            </a:pPr>
            <a:r>
              <a:rPr lang="en-US" dirty="0" smtClean="0">
                <a:ea typeface="ＭＳ Ｐゴシック" pitchFamily="-100" charset="-128"/>
                <a:cs typeface="ＭＳ Ｐゴシック" pitchFamily="-100" charset="-128"/>
              </a:rPr>
              <a:t>	</a:t>
            </a:r>
            <a:r>
              <a:rPr lang="en-US" dirty="0" err="1" smtClean="0">
                <a:ea typeface="ＭＳ Ｐゴシック" pitchFamily="-100" charset="-128"/>
                <a:cs typeface="ＭＳ Ｐゴシック" pitchFamily="-100" charset="-128"/>
              </a:rPr>
              <a:t>TGai</a:t>
            </a:r>
            <a:r>
              <a:rPr lang="en-US" dirty="0" smtClean="0">
                <a:ea typeface="ＭＳ Ｐゴシック" pitchFamily="-100" charset="-128"/>
                <a:cs typeface="ＭＳ Ｐゴシック" pitchFamily="-100" charset="-128"/>
              </a:rPr>
              <a:t> Ad-Hoc, July 10—1, 2014.</a:t>
            </a:r>
            <a:endParaRPr lang="en-US" dirty="0">
              <a:ea typeface="ＭＳ Ｐゴシック" pitchFamily="-100" charset="-128"/>
              <a:cs typeface="ＭＳ Ｐゴシック" pitchFamily="-100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0" charset="0"/>
              </a:rPr>
              <a:t>May 2014</a:t>
            </a:r>
            <a:endParaRPr lang="en-US">
              <a:latin typeface="Times New Roman" pitchFamily="-100" charset="0"/>
            </a:endParaRPr>
          </a:p>
        </p:txBody>
      </p:sp>
      <p:sp>
        <p:nvSpPr>
          <p:cNvPr id="25603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0" charset="0"/>
              </a:rPr>
              <a:t>Marc Emmelmann, SELF</a:t>
            </a:r>
            <a:endParaRPr lang="en-US">
              <a:latin typeface="Times New Roman" pitchFamily="-100" charset="0"/>
            </a:endParaRPr>
          </a:p>
        </p:txBody>
      </p:sp>
      <p:sp>
        <p:nvSpPr>
          <p:cNvPr id="2560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0" charset="0"/>
              </a:rPr>
              <a:t>Slide </a:t>
            </a:r>
            <a:fld id="{AD497C4E-A0FB-2049-A4D3-63A44F350376}" type="slidenum">
              <a:rPr lang="en-US" smtClean="0">
                <a:latin typeface="Times New Roman" pitchFamily="-100" charset="0"/>
              </a:rPr>
              <a:pPr/>
              <a:t>3</a:t>
            </a:fld>
            <a:endParaRPr lang="en-US" smtClean="0">
              <a:latin typeface="Times New Roman" pitchFamily="-100" charset="0"/>
            </a:endParaRP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-100" charset="-128"/>
                <a:cs typeface="ＭＳ Ｐゴシック" pitchFamily="-100" charset="-128"/>
              </a:rPr>
              <a:t>Date &amp; Location</a:t>
            </a:r>
            <a:endParaRPr lang="en-US" dirty="0">
              <a:ea typeface="ＭＳ Ｐゴシック" pitchFamily="-100" charset="-128"/>
              <a:cs typeface="ＭＳ Ｐゴシック" pitchFamily="-100" charset="-128"/>
            </a:endParaRP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000" dirty="0" smtClean="0">
                <a:ea typeface="ＭＳ Ｐゴシック" pitchFamily="-100" charset="-128"/>
                <a:cs typeface="ＭＳ Ｐゴシック" pitchFamily="-100" charset="-128"/>
              </a:rPr>
              <a:t>Date</a:t>
            </a:r>
          </a:p>
          <a:p>
            <a:pPr lvl="1"/>
            <a:r>
              <a:rPr lang="en-US" sz="1800" dirty="0" smtClean="0">
                <a:ea typeface="ＭＳ Ｐゴシック" pitchFamily="-100" charset="-128"/>
                <a:cs typeface="ＭＳ Ｐゴシック" pitchFamily="-100" charset="-128"/>
              </a:rPr>
              <a:t>Start:  	2014-07-10	9.00AM</a:t>
            </a:r>
          </a:p>
          <a:p>
            <a:pPr lvl="1"/>
            <a:r>
              <a:rPr lang="en-US" sz="1800" dirty="0" smtClean="0">
                <a:ea typeface="ＭＳ Ｐゴシック" pitchFamily="-100" charset="-128"/>
                <a:cs typeface="ＭＳ Ｐゴシック" pitchFamily="-100" charset="-128"/>
              </a:rPr>
              <a:t>End:	2014-07-11	5.00PM</a:t>
            </a:r>
          </a:p>
          <a:p>
            <a:r>
              <a:rPr lang="en-US" sz="2000" dirty="0" smtClean="0">
                <a:ea typeface="ＭＳ Ｐゴシック" pitchFamily="-100" charset="-128"/>
                <a:cs typeface="ＭＳ Ｐゴシック" pitchFamily="-100" charset="-128"/>
              </a:rPr>
              <a:t>Location</a:t>
            </a:r>
          </a:p>
          <a:p>
            <a:pPr lvl="2">
              <a:buNone/>
            </a:pPr>
            <a:r>
              <a:rPr lang="en-US" sz="1600" dirty="0" smtClean="0"/>
              <a:t>Qualcomm Morehouse Campus</a:t>
            </a:r>
          </a:p>
          <a:p>
            <a:pPr lvl="2">
              <a:buNone/>
            </a:pPr>
            <a:r>
              <a:rPr lang="en-US" sz="1600" dirty="0" smtClean="0"/>
              <a:t>Building QRC</a:t>
            </a:r>
          </a:p>
          <a:p>
            <a:pPr lvl="2">
              <a:buNone/>
            </a:pPr>
            <a:r>
              <a:rPr lang="en-US" sz="1600" dirty="0" smtClean="0"/>
              <a:t>5665 Morehouse Dr</a:t>
            </a:r>
          </a:p>
          <a:p>
            <a:pPr lvl="2">
              <a:buNone/>
            </a:pPr>
            <a:r>
              <a:rPr lang="en-US" sz="1600" dirty="0" smtClean="0"/>
              <a:t>San Diego, CA 92121</a:t>
            </a:r>
          </a:p>
          <a:p>
            <a:pPr lvl="2">
              <a:buNone/>
            </a:pPr>
            <a:endParaRPr lang="en-US" sz="1600" dirty="0" smtClean="0"/>
          </a:p>
          <a:p>
            <a:pPr lvl="2">
              <a:buNone/>
            </a:pPr>
            <a:r>
              <a:rPr lang="en-US" sz="1600" dirty="0" smtClean="0"/>
              <a:t>Note: There is a parking structure on the right side as you enter into </a:t>
            </a:r>
            <a:r>
              <a:rPr lang="en-US" sz="1600" smtClean="0"/>
              <a:t>the Morehouse </a:t>
            </a:r>
            <a:r>
              <a:rPr lang="en-US" sz="1600" dirty="0" smtClean="0"/>
              <a:t>campus. Security folks will be able to help you out. There are enough parking spots there.</a:t>
            </a:r>
          </a:p>
          <a:p>
            <a:r>
              <a:rPr lang="en-US" sz="2000" dirty="0" smtClean="0">
                <a:ea typeface="ＭＳ Ｐゴシック" pitchFamily="-100" charset="-128"/>
                <a:cs typeface="ＭＳ Ｐゴシック" pitchFamily="-100" charset="-128"/>
              </a:rPr>
              <a:t>Registration</a:t>
            </a:r>
          </a:p>
          <a:p>
            <a:pPr lvl="1"/>
            <a:r>
              <a:rPr lang="en-US" sz="1800" dirty="0" smtClean="0">
                <a:ea typeface="ＭＳ Ｐゴシック" pitchFamily="-100" charset="-128"/>
                <a:cs typeface="ＭＳ Ｐゴシック" pitchFamily="-100" charset="-128"/>
              </a:rPr>
              <a:t>Please indicate your intend to participate via the </a:t>
            </a:r>
            <a:r>
              <a:rPr lang="en-US" sz="1800" dirty="0" err="1" smtClean="0">
                <a:ea typeface="ＭＳ Ｐゴシック" pitchFamily="-100" charset="-128"/>
                <a:cs typeface="ＭＳ Ｐゴシック" pitchFamily="-100" charset="-128"/>
              </a:rPr>
              <a:t>e</a:t>
            </a:r>
            <a:r>
              <a:rPr lang="en-US" sz="1800" dirty="0" smtClean="0">
                <a:ea typeface="ＭＳ Ｐゴシック" pitchFamily="-100" charset="-128"/>
                <a:cs typeface="ＭＳ Ｐゴシック" pitchFamily="-100" charset="-128"/>
              </a:rPr>
              <a:t>-poll that will be started by the WG Chair.</a:t>
            </a:r>
            <a:endParaRPr lang="en-US" sz="1800" dirty="0" smtClean="0">
              <a:ea typeface="ＭＳ Ｐゴシック" pitchFamily="-100" charset="-128"/>
              <a:cs typeface="ＭＳ Ｐゴシック" pitchFamily="-100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0" charset="0"/>
              </a:rPr>
              <a:t>May 2014</a:t>
            </a:r>
            <a:endParaRPr lang="en-US">
              <a:latin typeface="Times New Roman" pitchFamily="-100" charset="0"/>
            </a:endParaRPr>
          </a:p>
        </p:txBody>
      </p:sp>
      <p:sp>
        <p:nvSpPr>
          <p:cNvPr id="27651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0" charset="0"/>
              </a:rPr>
              <a:t>Marc Emmelmann, SELF</a:t>
            </a:r>
            <a:endParaRPr lang="en-US">
              <a:latin typeface="Times New Roman" pitchFamily="-100" charset="0"/>
            </a:endParaRPr>
          </a:p>
        </p:txBody>
      </p:sp>
      <p:sp>
        <p:nvSpPr>
          <p:cNvPr id="27652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0" charset="0"/>
              </a:rPr>
              <a:t>Slide </a:t>
            </a:r>
            <a:fld id="{39D691ED-49AB-DD46-8A29-FF6A25298243}" type="slidenum">
              <a:rPr lang="en-US" smtClean="0">
                <a:latin typeface="Times New Roman" pitchFamily="-100" charset="0"/>
              </a:rPr>
              <a:pPr/>
              <a:t>4</a:t>
            </a:fld>
            <a:endParaRPr lang="en-US" smtClean="0">
              <a:latin typeface="Times New Roman" pitchFamily="-100" charset="0"/>
            </a:endParaRPr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ea typeface="ＭＳ Ｐゴシック" pitchFamily="-100" charset="-128"/>
                <a:cs typeface="ＭＳ Ｐゴシック" pitchFamily="-100" charset="-128"/>
              </a:rPr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ＭＳ Ｐゴシック" pitchFamily="-100" charset="-128"/>
              <a:cs typeface="ＭＳ Ｐゴシック" pitchFamily="-10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-emmelmann-SELF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802-11-Submission-emmelmann-SELF.pot</Template>
  <TotalTime>0</TotalTime>
  <Words>194</Words>
  <Application>Microsoft Macintosh PowerPoint</Application>
  <PresentationFormat>Bildschirmpräsentation (4:3)</PresentationFormat>
  <Paragraphs>40</Paragraphs>
  <Slides>4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Entwurfsvorlage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Times New Roman</vt:lpstr>
      <vt:lpstr>ＭＳ Ｐゴシック</vt:lpstr>
      <vt:lpstr>Arial</vt:lpstr>
      <vt:lpstr>802-11-Submission-emmelmann-SELF</vt:lpstr>
      <vt:lpstr>Microsoft Word 97- 2004-Dokument</vt:lpstr>
      <vt:lpstr>TGai July Ad-Hoc Information</vt:lpstr>
      <vt:lpstr>Abstract</vt:lpstr>
      <vt:lpstr>Date &amp; Location</vt:lpstr>
      <vt:lpstr>References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TGai July Ad-Hoc Information</dc:title>
  <dc:subject/>
  <dc:creator>Marc Emmelmann</dc:creator>
  <cp:keywords/>
  <dc:description/>
  <cp:lastModifiedBy>Marc Emmelmann</cp:lastModifiedBy>
  <cp:revision>3</cp:revision>
  <cp:lastPrinted>1998-02-10T13:28:06Z</cp:lastPrinted>
  <dcterms:created xsi:type="dcterms:W3CDTF">2014-05-15T21:07:24Z</dcterms:created>
  <dcterms:modified xsi:type="dcterms:W3CDTF">2014-05-15T21:18:47Z</dcterms:modified>
  <cp:category/>
</cp:coreProperties>
</file>