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2" r:id="rId4"/>
    <p:sldId id="293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May </a:t>
            </a:r>
            <a:r>
              <a:rPr lang="en-US" sz="1800" b="1" dirty="0" smtClean="0"/>
              <a:t>2014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802.11-14/0689r0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doc/draft-ietf-opsawg-capwap-hybridmac/?include_text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avula-shwmp/?include_text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497-01-0arc-802-11-portal-and-802-1ac-convergence-function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2014-05-15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May </a:t>
            </a:r>
            <a:r>
              <a:rPr lang="en-US" dirty="0" smtClean="0"/>
              <a:t>2014, </a:t>
            </a:r>
            <a:r>
              <a:rPr lang="en-US" dirty="0" smtClean="0"/>
              <a:t>Waikoloa</a:t>
            </a:r>
            <a:r>
              <a:rPr lang="en-US" dirty="0" smtClean="0"/>
              <a:t> </a:t>
            </a:r>
            <a:r>
              <a:rPr lang="en-US" dirty="0" smtClean="0"/>
              <a:t>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Officer elections held, r</a:t>
            </a:r>
            <a:r>
              <a:rPr lang="en-US" dirty="0" smtClean="0">
                <a:ea typeface="ＭＳ Ｐゴシック" pitchFamily="34" charset="-128"/>
              </a:rPr>
              <a:t>eelected: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Chair: Mark Hamilton (Spectralink)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Vice Chair: Joseph Levy (</a:t>
            </a:r>
            <a:r>
              <a:rPr lang="en-US" dirty="0" err="1" smtClean="0">
                <a:ea typeface="ＭＳ Ｐゴシック" pitchFamily="34" charset="-128"/>
              </a:rPr>
              <a:t>InterDigital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IETF/802 </a:t>
            </a:r>
            <a:r>
              <a:rPr lang="en-US" dirty="0">
                <a:ea typeface="ＭＳ Ｐゴシック" pitchFamily="34" charset="-128"/>
              </a:rPr>
              <a:t>coordination update –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CAPWAP:</a:t>
            </a:r>
          </a:p>
          <a:p>
            <a:pPr lvl="2"/>
            <a:r>
              <a:rPr lang="en-US" altLang="en-US" sz="2000" dirty="0" smtClean="0"/>
              <a:t>Hybrid </a:t>
            </a:r>
            <a:r>
              <a:rPr lang="en-US" altLang="en-US" sz="2000" dirty="0"/>
              <a:t>MAC </a:t>
            </a:r>
            <a:r>
              <a:rPr lang="en-US" altLang="en-US" sz="2000" dirty="0" smtClean="0"/>
              <a:t>structure draft reviewed, no comments: </a:t>
            </a:r>
            <a:r>
              <a:rPr lang="en-US" altLang="en-US" u="sng" dirty="0" smtClean="0">
                <a:hlinkClick r:id="rId3"/>
              </a:rPr>
              <a:t>http</a:t>
            </a:r>
            <a:r>
              <a:rPr lang="en-US" altLang="en-US" u="sng" dirty="0">
                <a:hlinkClick r:id="rId3"/>
              </a:rPr>
              <a:t>://datatracker.ietf.org/doc/draft-ietf-opsawg-capwap-hybridmac/?</a:t>
            </a:r>
            <a:r>
              <a:rPr lang="en-US" altLang="en-US" u="sng" dirty="0" smtClean="0">
                <a:hlinkClick r:id="rId3"/>
              </a:rPr>
              <a:t>include_text=1</a:t>
            </a:r>
            <a:endParaRPr lang="en-US" altLang="en-US" u="sng" dirty="0"/>
          </a:p>
          <a:p>
            <a:pPr lvl="2"/>
            <a:r>
              <a:rPr lang="en-US" altLang="en-US" dirty="0" smtClean="0"/>
              <a:t>Extensions for 802.11n will be discussed in July</a:t>
            </a:r>
            <a:endParaRPr lang="en-US" altLang="en-US" dirty="0"/>
          </a:p>
          <a:p>
            <a:pPr lvl="1"/>
            <a:r>
              <a:rPr lang="en-US" dirty="0" smtClean="0">
                <a:ea typeface="ＭＳ Ｐゴシック" pitchFamily="34" charset="-128"/>
              </a:rPr>
              <a:t>802.11 requested to comment on experimental draft </a:t>
            </a:r>
            <a:r>
              <a:rPr lang="en-US" dirty="0">
                <a:ea typeface="ＭＳ Ｐゴシック" pitchFamily="34" charset="-128"/>
              </a:rPr>
              <a:t>for </a:t>
            </a:r>
            <a:r>
              <a:rPr lang="en-US" altLang="en-US" dirty="0">
                <a:ea typeface="ＭＳ Ｐゴシック" pitchFamily="34" charset="-128"/>
              </a:rPr>
              <a:t>Secure Hybrid Wireless Mesh </a:t>
            </a:r>
            <a:r>
              <a:rPr lang="en-US" altLang="en-US" dirty="0">
                <a:ea typeface="ＭＳ Ｐゴシック" pitchFamily="34" charset="-128"/>
              </a:rPr>
              <a:t>Protocol: </a:t>
            </a:r>
            <a:r>
              <a:rPr lang="en-US" altLang="en-US" sz="2200" u="sng" dirty="0" smtClean="0">
                <a:hlinkClick r:id="rId4"/>
              </a:rPr>
              <a:t>https</a:t>
            </a:r>
            <a:r>
              <a:rPr lang="en-US" altLang="en-US" sz="2200" u="sng" dirty="0">
                <a:hlinkClick r:id="rId4"/>
              </a:rPr>
              <a:t>://datatracker.ietf.org/doc/draft-avula-shwmp/?include_text=1</a:t>
            </a:r>
            <a:endParaRPr lang="en-US" altLang="en-US" sz="22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Liaison letters prepared for WG approval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Update on 802 O&amp;A D2.0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Latest Sponsor Ballot recirc closed with only one comment (deemed invalid)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Submitted to </a:t>
            </a:r>
            <a:r>
              <a:rPr lang="en-US" dirty="0" err="1">
                <a:ea typeface="ＭＳ Ｐゴシック" pitchFamily="34" charset="-128"/>
              </a:rPr>
              <a:t>RevCom</a:t>
            </a:r>
            <a:r>
              <a:rPr lang="en-US" dirty="0">
                <a:ea typeface="ＭＳ Ｐゴシック" pitchFamily="34" charset="-128"/>
              </a:rPr>
              <a:t> for June agenda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Architecture </a:t>
            </a:r>
            <a:r>
              <a:rPr lang="en-US" dirty="0"/>
              <a:t>of APs/DS/Portals, and 802.1 concepts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Reviewed </a:t>
            </a:r>
            <a:r>
              <a:rPr lang="en-US" dirty="0" smtClean="0"/>
              <a:t>presentation on architectural model for DS </a:t>
            </a:r>
            <a:r>
              <a:rPr lang="en-US" dirty="0"/>
              <a:t>and Portal: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mentor.ieee.org/802.11/dcn/14/11-14-0497-01-0arc-802-11-portal-and-802-1ac-convergence-function.pptx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Considerable discussion:</a:t>
            </a:r>
          </a:p>
          <a:p>
            <a:pPr lvl="2">
              <a:spcBef>
                <a:spcPts val="0"/>
              </a:spcBef>
            </a:pPr>
            <a:r>
              <a:rPr lang="en-US" dirty="0"/>
              <a:t>H</a:t>
            </a:r>
            <a:r>
              <a:rPr lang="en-US" dirty="0" smtClean="0"/>
              <a:t>ow specific to be in our architecture, and what adds the most value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Less specific can lead to loss of interoperability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More specific can restrict implementations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</a:t>
            </a:r>
            <a:r>
              <a:rPr lang="en-US" sz="3200" dirty="0" smtClean="0"/>
              <a:t>ne </a:t>
            </a:r>
            <a:r>
              <a:rPr lang="en-US" sz="3200" dirty="0" smtClean="0"/>
              <a:t>expected, </a:t>
            </a:r>
            <a:r>
              <a:rPr lang="en-US" sz="3200" dirty="0" smtClean="0"/>
              <a:t>will schedule </a:t>
            </a:r>
            <a:r>
              <a:rPr lang="en-US" sz="3200" dirty="0" smtClean="0"/>
              <a:t>with 10 days </a:t>
            </a:r>
            <a:r>
              <a:rPr lang="en-US" sz="3200" dirty="0" smtClean="0"/>
              <a:t>notice</a:t>
            </a:r>
            <a:r>
              <a:rPr lang="en-US" sz="3200" dirty="0"/>
              <a:t> </a:t>
            </a:r>
            <a:r>
              <a:rPr lang="en-US" sz="3200" dirty="0" smtClean="0"/>
              <a:t>if topic arises</a:t>
            </a:r>
            <a:endParaRPr lang="en-US" sz="32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2014 </a:t>
            </a:r>
            <a:r>
              <a:rPr lang="en-US" dirty="0" smtClean="0"/>
              <a:t>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</a:t>
            </a:r>
            <a:r>
              <a:rPr lang="en-US" sz="3200" dirty="0" smtClean="0"/>
              <a:t>standalone meeting </a:t>
            </a:r>
            <a:r>
              <a:rPr lang="en-US" sz="3200" dirty="0" smtClean="0"/>
              <a:t>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</a:t>
            </a:r>
            <a:r>
              <a:rPr lang="en-US" sz="2600" dirty="0" smtClean="0"/>
              <a:t>topics: </a:t>
            </a:r>
            <a:r>
              <a:rPr lang="en-US" sz="2600" dirty="0" smtClean="0"/>
              <a:t>AP/DS/Portal, 802.1AC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</a:t>
            </a:r>
            <a:r>
              <a:rPr lang="en-US" sz="2600" dirty="0" smtClean="0"/>
              <a:t>: RFC 4441, CAPWAP, </a:t>
            </a:r>
            <a:r>
              <a:rPr lang="en-US" sz="2600" dirty="0" smtClean="0"/>
              <a:t>PAWS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CAPWAP 802.11n extensions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needed</a:t>
            </a:r>
            <a:r>
              <a:rPr lang="en-US" sz="2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joint session with 802.1 proposed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Shared topics on “baseline” 802.11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AP/DS/Portal, 802.1AC convergence functions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joint session with 802.1 and TGak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  <a:endParaRPr lang="en-US" sz="26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1150</TotalTime>
  <Words>394</Words>
  <Application>Microsoft Office PowerPoint</Application>
  <PresentationFormat>On-screen Show (4:3)</PresentationFormat>
  <Paragraphs>76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Teleconference(s)</vt:lpstr>
      <vt:lpstr>July 2014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105</cp:revision>
  <cp:lastPrinted>1998-02-10T13:28:06Z</cp:lastPrinted>
  <dcterms:created xsi:type="dcterms:W3CDTF">2009-07-15T16:38:20Z</dcterms:created>
  <dcterms:modified xsi:type="dcterms:W3CDTF">2014-05-15T19:51:13Z</dcterms:modified>
</cp:coreProperties>
</file>