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88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802.11-14/0688r0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802.11-14/0688r0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802.11-14/0688r0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802.11-14/0688r0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802.11-14/0688r0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802.11-14/0688r0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SC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2014-05-15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Document" r:id="rId4" imgW="8146441" imgH="2306477" progId="Word.Document.8">
                  <p:embed/>
                </p:oleObj>
              </mc:Choice>
              <mc:Fallback>
                <p:oleObj name="Document" r:id="rId4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Publicity SC for May 2014, Waikoloa, HI,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544715"/>
          </a:xfrm>
        </p:spPr>
        <p:txBody>
          <a:bodyPr/>
          <a:lstStyle/>
          <a:p>
            <a:r>
              <a:rPr lang="en-GB" dirty="0" smtClean="0"/>
              <a:t>Discussed extended scope of the Publicity SC</a:t>
            </a:r>
          </a:p>
          <a:p>
            <a:r>
              <a:rPr lang="en-GB" dirty="0" smtClean="0"/>
              <a:t>Agreed to produce IEEE 802.11 material for convention and educational purposes</a:t>
            </a:r>
          </a:p>
          <a:p>
            <a:r>
              <a:rPr lang="en-GB" dirty="0" smtClean="0"/>
              <a:t>Meeting was attended by IEEE-SA Education Officer</a:t>
            </a:r>
          </a:p>
          <a:p>
            <a:r>
              <a:rPr lang="en-GB" dirty="0" smtClean="0"/>
              <a:t>Covered what, how, why, when</a:t>
            </a:r>
            <a:endParaRPr lang="en-GB" dirty="0" smtClean="0"/>
          </a:p>
          <a:p>
            <a:r>
              <a:rPr lang="en-GB" dirty="0" smtClean="0"/>
              <a:t>Initial material will be a “What is IEEE 802.11 doing?” presentation.</a:t>
            </a:r>
          </a:p>
          <a:p>
            <a:pPr lvl="1"/>
            <a:r>
              <a:rPr lang="en-GB" dirty="0" smtClean="0"/>
              <a:t>2 – 3 slides for each project</a:t>
            </a:r>
          </a:p>
          <a:p>
            <a:pPr lvl="1"/>
            <a:r>
              <a:rPr lang="en-GB" dirty="0" smtClean="0"/>
              <a:t>Nominate a person from each project to generate input</a:t>
            </a:r>
            <a:endParaRPr lang="en-GB" dirty="0" smtClean="0"/>
          </a:p>
          <a:p>
            <a:pPr lvl="1"/>
            <a:r>
              <a:rPr lang="en-GB" dirty="0" smtClean="0"/>
              <a:t>Compiled into 1 hour presentation</a:t>
            </a:r>
          </a:p>
          <a:p>
            <a:r>
              <a:rPr lang="en-GB" dirty="0" smtClean="0"/>
              <a:t>Plans </a:t>
            </a:r>
            <a:r>
              <a:rPr lang="en-GB" dirty="0" smtClean="0"/>
              <a:t>for July 2014</a:t>
            </a:r>
            <a:endParaRPr lang="en-GB" sz="2000" dirty="0" smtClean="0"/>
          </a:p>
          <a:p>
            <a:pPr lvl="1"/>
            <a:r>
              <a:rPr lang="en-GB" dirty="0" smtClean="0"/>
              <a:t>1 slot</a:t>
            </a:r>
            <a:endParaRPr lang="en-GB" dirty="0" smtClean="0"/>
          </a:p>
          <a:p>
            <a:pPr lvl="1"/>
            <a:r>
              <a:rPr lang="en-GB" dirty="0" smtClean="0"/>
              <a:t>Review initial material from each project and create draft presentation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13139</TotalTime>
  <Words>170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Publicity SC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758</cp:revision>
  <cp:lastPrinted>1998-02-10T13:28:06Z</cp:lastPrinted>
  <dcterms:created xsi:type="dcterms:W3CDTF">2004-12-02T14:01:45Z</dcterms:created>
  <dcterms:modified xsi:type="dcterms:W3CDTF">2014-05-16T02:00:06Z</dcterms:modified>
</cp:coreProperties>
</file>