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8" r:id="rId8"/>
    <p:sldId id="263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>
        <p:scale>
          <a:sx n="82" d="100"/>
          <a:sy n="82" d="100"/>
        </p:scale>
        <p:origin x="876" y="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802.11-yy/0669r0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802.11-yy/0669r0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802.11-yy/0669r0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802.11-yy/0669r0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802.11-yy/0669r0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802.11-yy/0669r0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22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802.11-yy/0669r0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802.11-yy/0669r0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802.11-14/0669r0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565-04-00ai-tgai-lb201-comments-for-draft-2-0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LB201 Scanning Related Comments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2014-05-14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476277"/>
              </p:ext>
            </p:extLst>
          </p:nvPr>
        </p:nvGraphicFramePr>
        <p:xfrm>
          <a:off x="515938" y="2274888"/>
          <a:ext cx="8112125" cy="270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4" imgW="8253286" imgH="2761353" progId="Word.Document.8">
                  <p:embed/>
                </p:oleObj>
              </mc:Choice>
              <mc:Fallback>
                <p:oleObj name="Document" r:id="rId4" imgW="8253286" imgH="276135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4888"/>
                        <a:ext cx="8112125" cy="2706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discusses on </a:t>
            </a:r>
            <a:r>
              <a:rPr lang="en-GB" dirty="0"/>
              <a:t>scanning </a:t>
            </a:r>
            <a:r>
              <a:rPr lang="en-GB" dirty="0" smtClean="0"/>
              <a:t>related comments that are given in LB201.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802.11mc published new revision of the 802.11mc draft on April. The latest version 2.8 has major changes in the scanning clauses.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Resolutions to all comments are available at latest on July 2014 Plenary meeting.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New REVmc D2.8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802.11mc published </a:t>
            </a:r>
            <a:r>
              <a:rPr lang="en-GB" dirty="0" smtClean="0"/>
              <a:t>on April a new </a:t>
            </a:r>
            <a:r>
              <a:rPr lang="en-GB" dirty="0"/>
              <a:t>revision of the 802.11mc </a:t>
            </a:r>
            <a:r>
              <a:rPr lang="en-GB" dirty="0" smtClean="0"/>
              <a:t>draft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802.11ai letter ballot 201 was ongoing when the draft was published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</a:t>
            </a:r>
            <a:r>
              <a:rPr lang="en-GB" dirty="0" smtClean="0"/>
              <a:t>othing could have been done to prevent these comments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 err="1" smtClean="0"/>
              <a:t>REVmc</a:t>
            </a:r>
            <a:r>
              <a:rPr lang="en-GB" dirty="0" smtClean="0"/>
              <a:t> separated scanning functions for DMG STA (802.11ad capable STA) and non-DMG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As discussed on Tue PM1, the FILS scanning enhancements will be implemented only to non-DMG STAs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New REVmc D2.8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Some comments were given to 802.11ai D2.0 because it looked that 802.11ai would be defining new operation to IBSS and DMG scanning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In practise the location of the scanning rules in IBSS and DMG have moved, no new operation were added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802.11ai incorporation to new </a:t>
            </a:r>
            <a:r>
              <a:rPr lang="en-GB" dirty="0" err="1" smtClean="0"/>
              <a:t>REVmc</a:t>
            </a:r>
            <a:r>
              <a:rPr lang="en-GB" dirty="0" smtClean="0"/>
              <a:t> solves these comments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new active scanning clauses in </a:t>
            </a:r>
            <a:r>
              <a:rPr lang="en-GB" dirty="0" err="1" smtClean="0"/>
              <a:t>REVmc</a:t>
            </a:r>
            <a:r>
              <a:rPr lang="en-GB" dirty="0" smtClean="0"/>
              <a:t> are in good quality!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However, the text is changed a lot in </a:t>
            </a:r>
            <a:r>
              <a:rPr lang="en-GB" dirty="0" err="1" smtClean="0"/>
              <a:t>REVmc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5247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MIB Parameters for FILS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In D2.0 all FILS capability is coordinated with dot11FILSActivated MIB variable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Coordination of all FILS functionality with a single MIB variable is not useful: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The FILS authentication should enable a DMG and OFDM / HT/ VHT capable STA to operate both in PBSS and BSS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i-FI" dirty="0" smtClean="0"/>
              <a:t>Otherwise additional authentication is needed for PBSS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However, the DMG STAs have own procedures for scanning and 802.11ai scanning enhancements are not targetted for DMG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218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MIB Parameters for FILS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One solution is to define two separate MIB parameters: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dot11FILSScanningActivated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When set to true the FILS scanning is activated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dot11FILSAuthenticationActivated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When set to true the FILS Authentication and Higher Layer Setup are activated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8745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Measurement Pilot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Currently all FILS STAs receive Measurement Pilot (MP) frames during the scanning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AP needs to support 802.11k to transmit MP frames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Very few or no APs in the market transmit MP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MP frame is similar to FILS Discovery frame, but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The MP frames are transmitted with precise schedule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The MP frame is much larger than FILS Discovery frame</a:t>
            </a:r>
          </a:p>
          <a:p>
            <a:pPr marL="457200" lvl="1" indent="0"/>
            <a:r>
              <a:rPr lang="fi-FI" dirty="0" smtClean="0">
                <a:sym typeface="Wingdings" panose="05000000000000000000" pitchFamily="2" charset="2"/>
              </a:rPr>
              <a:t> FILS Discovery frame is superior compared to MP frame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Proposal to group: MP frames are received if the STA is 802.11k capable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FILS capability does not include MP frames reception during scanning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442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Miscallenous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There are substantial number of duplications and repetition on the comments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The 802.11ai use of terms, reference numbering and unnecesssary repetition triggered many comments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mentor.ieee.org/802.11/dcn/14/11-14-0565-04-00ai-tgai-lb201-comments-for-draft-2-0.xlsx</a:t>
            </a:r>
            <a:r>
              <a:rPr lang="en-US" dirty="0" smtClean="0"/>
              <a:t> </a:t>
            </a:r>
          </a:p>
          <a:p>
            <a:r>
              <a:rPr lang="fi-FI" dirty="0" smtClean="0"/>
              <a:t>802.11 REVmc D2.8</a:t>
            </a:r>
          </a:p>
          <a:p>
            <a:r>
              <a:rPr lang="fi-FI" dirty="0" smtClean="0"/>
              <a:t>802.11ai D2.0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</TotalTime>
  <Words>601</Words>
  <Application>Microsoft Office PowerPoint</Application>
  <PresentationFormat>On-screen Show (4:3)</PresentationFormat>
  <Paragraphs>102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Wingdings</vt:lpstr>
      <vt:lpstr>Office Theme</vt:lpstr>
      <vt:lpstr>Microsoft Word 97 - 2003 Document</vt:lpstr>
      <vt:lpstr>LB201 Scanning Related Comments</vt:lpstr>
      <vt:lpstr>Abstract</vt:lpstr>
      <vt:lpstr>New REVmc D2.8</vt:lpstr>
      <vt:lpstr>New REVmc D2.8</vt:lpstr>
      <vt:lpstr>MIB Parameters for FILS Functionality</vt:lpstr>
      <vt:lpstr>MIB Parameters for FILS Functionality</vt:lpstr>
      <vt:lpstr>Measurement Pilot</vt:lpstr>
      <vt:lpstr>Miscallenous</vt:lpstr>
      <vt:lpstr>References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LB201 Active scanning related comments</dc:title>
  <dc:creator>Kneckt Jarkko (Nokia-CTO/Espoo)</dc:creator>
  <cp:lastModifiedBy>Kneckt Jarkko (Nokia-CTO/Espoo)</cp:lastModifiedBy>
  <cp:revision>12</cp:revision>
  <cp:lastPrinted>1601-01-01T00:00:00Z</cp:lastPrinted>
  <dcterms:created xsi:type="dcterms:W3CDTF">2014-05-14T15:14:07Z</dcterms:created>
  <dcterms:modified xsi:type="dcterms:W3CDTF">2014-05-14T17:10:54Z</dcterms:modified>
</cp:coreProperties>
</file>