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9" r:id="rId3"/>
    <p:sldId id="337" r:id="rId4"/>
    <p:sldId id="338" r:id="rId5"/>
    <p:sldId id="344" r:id="rId6"/>
    <p:sldId id="342" r:id="rId7"/>
    <p:sldId id="340" r:id="rId8"/>
    <p:sldId id="343" r:id="rId9"/>
  </p:sldIdLst>
  <p:sldSz cx="9144000" cy="6858000" type="screen4x3"/>
  <p:notesSz cx="6858000" cy="91011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100" d="100"/>
          <a:sy n="100" d="100"/>
        </p:scale>
        <p:origin x="-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67533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5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6753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5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2113" y="8808458"/>
            <a:ext cx="20167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5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70" y="880845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5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4" y="37986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5" y="880845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20755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5" y="8797559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89692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5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89692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5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88975"/>
            <a:ext cx="4533900" cy="340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323275"/>
            <a:ext cx="5030456" cy="409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8" tIns="45412" rIns="92388" bIns="45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40750" y="8811572"/>
            <a:ext cx="24719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982" lvl="4" algn="r" defTabSz="920755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1" y="881157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5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6" y="881157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10014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2" y="291125"/>
            <a:ext cx="557683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881157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88975"/>
            <a:ext cx="4533900" cy="3400425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8897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881157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50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682625" lvl="1" indent="-284163" algn="l" defTabSz="457200" rtl="0" eaLnBrk="1" latinLnBrk="0" hangingPunct="1">
              <a:spcBef>
                <a:spcPts val="600"/>
              </a:spcBef>
              <a:buFont typeface="Arial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9" y="6537399"/>
            <a:ext cx="372218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D4EABEBA-CB0E-0E48-9AC1-74C7372C6E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>
          <a:xfrm>
            <a:off x="5154774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37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9896" y="6475413"/>
            <a:ext cx="1604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802.11-14/0649r0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  <a:noFill/>
        </p:spPr>
        <p:txBody>
          <a:bodyPr/>
          <a:lstStyle/>
          <a:p>
            <a:r>
              <a:rPr lang="en-US" dirty="0" smtClean="0"/>
              <a:t>Rolf de Vegt (Qualcomm)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802.11ax Timeline </a:t>
            </a:r>
            <a:r>
              <a:rPr lang="en-US" dirty="0" smtClean="0"/>
              <a:t>Scenarios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2014-05-12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7983"/>
              </p:ext>
            </p:extLst>
          </p:nvPr>
        </p:nvGraphicFramePr>
        <p:xfrm>
          <a:off x="531813" y="2674938"/>
          <a:ext cx="7588250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Document" r:id="rId4" imgW="8683016" imgH="4144020" progId="Word.Document.8">
                  <p:embed/>
                </p:oleObj>
              </mc:Choice>
              <mc:Fallback>
                <p:oleObj name="Document" r:id="rId4" imgW="8683016" imgH="4144020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7588250" cy="361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620000" cy="4114800"/>
          </a:xfrm>
        </p:spPr>
        <p:txBody>
          <a:bodyPr/>
          <a:lstStyle/>
          <a:p>
            <a:r>
              <a:rPr lang="en-US" dirty="0" smtClean="0"/>
              <a:t>Timeline benchmarks from 802.11ac</a:t>
            </a:r>
          </a:p>
          <a:p>
            <a:r>
              <a:rPr lang="en-US" dirty="0" smtClean="0"/>
              <a:t>Discussion of .11ax timeline relative to .11ac timeline</a:t>
            </a:r>
          </a:p>
          <a:p>
            <a:r>
              <a:rPr lang="en-US" dirty="0" smtClean="0"/>
              <a:t>Two scenarios for preliminary projection of .11ax timeline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772400" cy="1066800"/>
          </a:xfrm>
        </p:spPr>
        <p:txBody>
          <a:bodyPr/>
          <a:lstStyle/>
          <a:p>
            <a:r>
              <a:rPr lang="en-US" dirty="0" smtClean="0"/>
              <a:t>Timeline Benchmarks from .11ac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625930"/>
              </p:ext>
            </p:extLst>
          </p:nvPr>
        </p:nvGraphicFramePr>
        <p:xfrm>
          <a:off x="457200" y="1981200"/>
          <a:ext cx="8153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143000"/>
                <a:gridCol w="11430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</a:t>
                      </a:r>
                      <a:r>
                        <a:rPr lang="en-US" baseline="0" dirty="0" smtClean="0"/>
                        <a:t> approval -&gt; Approved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4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 (64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 approval -&gt; Draft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 10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(34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</a:t>
                      </a:r>
                      <a:r>
                        <a:rPr lang="en-US" baseline="0" dirty="0" smtClean="0"/>
                        <a:t> approval -&gt; SFD R0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 (12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FR/EM</a:t>
                      </a:r>
                      <a:r>
                        <a:rPr lang="en-US" baseline="0" dirty="0" smtClean="0"/>
                        <a:t> R0 -&gt; FR/EM R15 (</a:t>
                      </a:r>
                      <a:r>
                        <a:rPr lang="en-US" baseline="0" dirty="0" err="1" smtClean="0"/>
                        <a:t>compl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 4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(16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SFD</a:t>
                      </a:r>
                      <a:r>
                        <a:rPr lang="en-US" baseline="0" dirty="0" smtClean="0"/>
                        <a:t> R0 – final Rev (R21, D0.1)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5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 (17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SFD final (D0.1)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– Draft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 1.0 – Draft 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mos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2.0 - Final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 10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(22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Factors pointing to a </a:t>
            </a:r>
            <a:r>
              <a:rPr lang="en-US" sz="2000" u="sng" dirty="0" smtClean="0"/>
              <a:t>faster</a:t>
            </a:r>
            <a:r>
              <a:rPr lang="en-US" sz="2000" dirty="0" smtClean="0"/>
              <a:t> timeline than .11ac:</a:t>
            </a:r>
          </a:p>
          <a:p>
            <a:r>
              <a:rPr lang="en-US" sz="2000" dirty="0" smtClean="0"/>
              <a:t>Potentially shorter FR/EM phase due to reuse from .11ac and early start in SG phase</a:t>
            </a:r>
          </a:p>
          <a:p>
            <a:pPr lvl="1"/>
            <a:r>
              <a:rPr lang="en-US" sz="1600" dirty="0" smtClean="0"/>
              <a:t>However the .11ax EM is more elaborate 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more complex simulation scenarios, MAC/PHY simulator </a:t>
            </a:r>
            <a:r>
              <a:rPr lang="en-US" sz="1600" dirty="0" smtClean="0"/>
              <a:t>models/calibration)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Factors pointing to a potentially </a:t>
            </a:r>
            <a:r>
              <a:rPr lang="en-US" sz="2000" u="sng" dirty="0" smtClean="0"/>
              <a:t>longer</a:t>
            </a:r>
            <a:r>
              <a:rPr lang="en-US" sz="2000" dirty="0" smtClean="0"/>
              <a:t> duration than .11ac:</a:t>
            </a:r>
          </a:p>
          <a:p>
            <a:r>
              <a:rPr lang="en-US" sz="2000" dirty="0" smtClean="0"/>
              <a:t>Larger and more diverse audience, with mixed experience / background</a:t>
            </a:r>
          </a:p>
          <a:p>
            <a:r>
              <a:rPr lang="en-US" sz="2000" dirty="0" smtClean="0"/>
              <a:t>More diverging expectations / requirements</a:t>
            </a:r>
          </a:p>
          <a:p>
            <a:r>
              <a:rPr lang="en-US" sz="2000" dirty="0"/>
              <a:t>Unclear and </a:t>
            </a:r>
            <a:r>
              <a:rPr lang="en-US" sz="2000" dirty="0" smtClean="0"/>
              <a:t>broader </a:t>
            </a:r>
            <a:r>
              <a:rPr lang="en-US" sz="2000" dirty="0"/>
              <a:t>set of features to </a:t>
            </a:r>
            <a:r>
              <a:rPr lang="en-US" sz="2000" dirty="0" smtClean="0"/>
              <a:t>evaluate</a:t>
            </a:r>
          </a:p>
          <a:p>
            <a:r>
              <a:rPr lang="en-US" sz="2000" dirty="0"/>
              <a:t>Feature selection, gain evaluation and specification details, </a:t>
            </a:r>
            <a:r>
              <a:rPr lang="en-US" sz="2000" dirty="0" smtClean="0"/>
              <a:t>require </a:t>
            </a:r>
            <a:r>
              <a:rPr lang="en-US" sz="2000" dirty="0"/>
              <a:t>more complex network level simulations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</a:t>
            </a:r>
            <a:r>
              <a:rPr lang="en-US" dirty="0" smtClean="0"/>
              <a:t>A, </a:t>
            </a:r>
            <a:r>
              <a:rPr lang="en-US" dirty="0" smtClean="0"/>
              <a:t>with ‘</a:t>
            </a:r>
            <a:r>
              <a:rPr lang="en-US" dirty="0" smtClean="0"/>
              <a:t>normalized’* </a:t>
            </a:r>
            <a:r>
              <a:rPr lang="en-US" dirty="0" smtClean="0"/>
              <a:t>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4554860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(Nov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065862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4800177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3607140" y="3425520"/>
            <a:ext cx="88866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(January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395283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286000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(Sept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July  2015)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376890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438401" y="3124200"/>
            <a:ext cx="1066800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</a:t>
            </a:r>
            <a:r>
              <a:rPr lang="en-US" dirty="0"/>
              <a:t>B</a:t>
            </a:r>
            <a:r>
              <a:rPr lang="en-US" dirty="0" smtClean="0"/>
              <a:t>, </a:t>
            </a:r>
            <a:r>
              <a:rPr lang="en-US" dirty="0" smtClean="0"/>
              <a:t>with ‘normalized* 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5054196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272679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5282373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4163670" y="3425520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(July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445890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796304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(Nov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Jan 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583707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63619" y="3144779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 flipH="1">
            <a:off x="5685570" y="3432806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(Nov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 flipH="1">
            <a:off x="7847700" y="3458617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Isosceles Triangle 36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Isosceles Triangle 38"/>
          <p:cNvSpPr>
            <a:spLocks noChangeArrowheads="1"/>
          </p:cNvSpPr>
          <p:nvPr/>
        </p:nvSpPr>
        <p:spPr bwMode="auto">
          <a:xfrm flipH="1">
            <a:off x="5913747" y="3158064"/>
            <a:ext cx="190050" cy="2408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836817" y="3418250"/>
            <a:ext cx="67065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Jan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2017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Isosceles Triangle 42"/>
          <p:cNvSpPr>
            <a:spLocks noChangeArrowheads="1"/>
          </p:cNvSpPr>
          <p:nvPr/>
        </p:nvSpPr>
        <p:spPr bwMode="auto">
          <a:xfrm>
            <a:off x="5117624" y="317074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Isosceles Triangle 49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515935" y="3432806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2995802" y="346523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(Jan 15 -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July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Isosceles Triangle 73"/>
          <p:cNvSpPr>
            <a:spLocks noChangeArrowheads="1"/>
          </p:cNvSpPr>
          <p:nvPr/>
        </p:nvSpPr>
        <p:spPr bwMode="auto">
          <a:xfrm>
            <a:off x="8169426" y="3216557"/>
            <a:ext cx="252125" cy="25450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1083" y="3152274"/>
            <a:ext cx="1760917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715083" y="3452789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Isosceles Triangle 67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</a:t>
            </a:r>
            <a:r>
              <a:rPr lang="en-US" dirty="0"/>
              <a:t>C</a:t>
            </a:r>
            <a:r>
              <a:rPr lang="en-US" dirty="0" smtClean="0"/>
              <a:t>, </a:t>
            </a:r>
            <a:r>
              <a:rPr lang="en-US" dirty="0" smtClean="0"/>
              <a:t>with ‘normalized* 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759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984071" cy="4511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scenario should be reflected in the 802.11ax timeline estimate: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A: Scenario A (D1.0 in </a:t>
            </a:r>
            <a:r>
              <a:rPr lang="en-US" dirty="0" smtClean="0"/>
              <a:t>Jan </a:t>
            </a:r>
            <a:r>
              <a:rPr lang="en-US" dirty="0" smtClean="0"/>
              <a:t> 2016)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B: Scenario B (D1.0 in July 2016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C: Scenario C (D1.0 in Jan 2017)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C: Other timeline</a:t>
            </a:r>
          </a:p>
          <a:p>
            <a:pPr marL="0" indent="0">
              <a:buNone/>
            </a:pPr>
            <a:r>
              <a:rPr lang="en-US" dirty="0" smtClean="0"/>
              <a:t>D: Don’t know / Abstain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EABEBA-CB0E-0E48-9AC1-74C7372C6EC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10897</TotalTime>
  <Words>661</Words>
  <Application>Microsoft Office PowerPoint</Application>
  <PresentationFormat>On-screen Show (4:3)</PresentationFormat>
  <Paragraphs>206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802.11ax Timeline Scenarios</vt:lpstr>
      <vt:lpstr>Contents</vt:lpstr>
      <vt:lpstr>Timeline Benchmarks from .11ac</vt:lpstr>
      <vt:lpstr>Timeline discussion</vt:lpstr>
      <vt:lpstr>Preliminary Timeline Projection, Scenario A, with ‘normalized’* .11ac timeline for reference </vt:lpstr>
      <vt:lpstr>Preliminary Timeline Projection, Scenario B, with ‘normalized* .11ac timeline for reference </vt:lpstr>
      <vt:lpstr>Preliminary Timeline Projection, Scenario C, with ‘normalized* .11ac timeline for reference </vt:lpstr>
      <vt:lpstr>Strawpoll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802.15.4g OFDM PHY Overview</dc:title>
  <dc:creator>De Vegt, Rolf</dc:creator>
  <cp:lastModifiedBy>Qualcomm User</cp:lastModifiedBy>
  <cp:revision>240</cp:revision>
  <cp:lastPrinted>2014-04-30T18:54:22Z</cp:lastPrinted>
  <dcterms:created xsi:type="dcterms:W3CDTF">2009-11-09T00:32:22Z</dcterms:created>
  <dcterms:modified xsi:type="dcterms:W3CDTF">2014-05-13T02:32:56Z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-1585003676</vt:i4>
  </property>
  <property fmtid="{D5CDD505-2E9C-101B-9397-08002B2CF9AE}" pid="3" name="_NewReviewCycle">
    <vt:lpwstr/>
  </property>
  <property fmtid="{D5CDD505-2E9C-101B-9397-08002B2CF9AE}" pid="4" name="_EmailSubject">
    <vt:lpwstr>Conf call with ROOT/Allied Telesis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</Properties>
</file>