
<file path=[Content_Types].xml><?xml version="1.0" encoding="utf-8"?>
<Types xmlns="http://schemas.openxmlformats.org/package/2006/content-types">
  <Override PartName="/ppt/slides/slide18.xml" ContentType="application/vnd.openxmlformats-officedocument.presentationml.slide+xml"/>
  <Default Extension="pict" ContentType="image/pict"/>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Default Extension="jpeg" ContentType="image/jpeg"/>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Default Extension="doc" ContentType="application/msword"/>
  <Override PartName="/ppt/notesSlides/notesSlide1.xml" ContentType="application/vnd.openxmlformats-officedocument.presentationml.notesSlide+xml"/>
  <Override PartName="/ppt/slides/slide15.xml" ContentType="application/vnd.openxmlformats-officedocument.presentationml.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Default Extension="vml" ContentType="application/vnd.openxmlformats-officedocument.vmlDrawing"/>
  <Override PartName="/ppt/slides/slide3.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26"/>
  </p:notesMasterIdLst>
  <p:handoutMasterIdLst>
    <p:handoutMasterId r:id="rId27"/>
  </p:handoutMasterIdLst>
  <p:sldIdLst>
    <p:sldId id="269" r:id="rId2"/>
    <p:sldId id="257" r:id="rId3"/>
    <p:sldId id="265" r:id="rId4"/>
    <p:sldId id="286" r:id="rId5"/>
    <p:sldId id="266" r:id="rId6"/>
    <p:sldId id="271" r:id="rId7"/>
    <p:sldId id="272" r:id="rId8"/>
    <p:sldId id="273" r:id="rId9"/>
    <p:sldId id="274" r:id="rId10"/>
    <p:sldId id="275" r:id="rId11"/>
    <p:sldId id="276" r:id="rId12"/>
    <p:sldId id="277" r:id="rId13"/>
    <p:sldId id="278" r:id="rId14"/>
    <p:sldId id="279" r:id="rId15"/>
    <p:sldId id="280" r:id="rId16"/>
    <p:sldId id="281" r:id="rId17"/>
    <p:sldId id="282" r:id="rId18"/>
    <p:sldId id="283" r:id="rId19"/>
    <p:sldId id="284" r:id="rId20"/>
    <p:sldId id="285" r:id="rId21"/>
    <p:sldId id="287" r:id="rId22"/>
    <p:sldId id="288" r:id="rId23"/>
    <p:sldId id="289" r:id="rId24"/>
    <p:sldId id="270"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00"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00"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00"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00"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00" charset="0"/>
        <a:ea typeface="+mn-ea"/>
        <a:cs typeface="+mn-cs"/>
      </a:defRPr>
    </a:lvl5pPr>
    <a:lvl6pPr marL="2286000" algn="l" defTabSz="457200" rtl="0" eaLnBrk="1" latinLnBrk="0" hangingPunct="1">
      <a:defRPr sz="1200" kern="1200">
        <a:solidFill>
          <a:schemeClr val="tx1"/>
        </a:solidFill>
        <a:latin typeface="Times New Roman" pitchFamily="-100" charset="0"/>
        <a:ea typeface="+mn-ea"/>
        <a:cs typeface="+mn-cs"/>
      </a:defRPr>
    </a:lvl6pPr>
    <a:lvl7pPr marL="2743200" algn="l" defTabSz="457200" rtl="0" eaLnBrk="1" latinLnBrk="0" hangingPunct="1">
      <a:defRPr sz="1200" kern="1200">
        <a:solidFill>
          <a:schemeClr val="tx1"/>
        </a:solidFill>
        <a:latin typeface="Times New Roman" pitchFamily="-100" charset="0"/>
        <a:ea typeface="+mn-ea"/>
        <a:cs typeface="+mn-cs"/>
      </a:defRPr>
    </a:lvl7pPr>
    <a:lvl8pPr marL="3200400" algn="l" defTabSz="457200" rtl="0" eaLnBrk="1" latinLnBrk="0" hangingPunct="1">
      <a:defRPr sz="1200" kern="1200">
        <a:solidFill>
          <a:schemeClr val="tx1"/>
        </a:solidFill>
        <a:latin typeface="Times New Roman" pitchFamily="-100" charset="0"/>
        <a:ea typeface="+mn-ea"/>
        <a:cs typeface="+mn-cs"/>
      </a:defRPr>
    </a:lvl8pPr>
    <a:lvl9pPr marL="3657600" algn="l" defTabSz="457200" rtl="0" eaLnBrk="1" latinLnBrk="0" hangingPunct="1">
      <a:defRPr sz="1200" kern="1200">
        <a:solidFill>
          <a:schemeClr val="tx1"/>
        </a:solidFill>
        <a:latin typeface="Times New Roman" pitchFamily="-100"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p:cViewPr varScale="1">
        <p:scale>
          <a:sx n="97" d="100"/>
          <a:sy n="97" d="100"/>
        </p:scale>
        <p:origin x="-568" y="-104"/>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de-DE" smtClean="0"/>
              <a:t>doc.: IEEE 802.11-14/0645r0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de-DE" smtClean="0"/>
              <a:t>May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de-DE" smtClean="0"/>
              <a:t>Marc Emmelmann, Self</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B558ABF-76D0-EC41-AF70-549AE2071038}" type="slidenum">
              <a:rPr lang="en-US"/>
              <a:pPr/>
              <a:t>‹Nr.›</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de-DE" smtClean="0"/>
              <a:t>doc.: IEEE 802.11-14/0645r0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de-DE" smtClean="0"/>
              <a:t>May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de-DE" smtClean="0"/>
              <a:t>Marc Emmelmann, Self</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DC9DACC0-7E58-1643-93E6-3D1CAFC0BF75}" type="slidenum">
              <a:rPr lang="en-US"/>
              <a:pPr/>
              <a:t>‹Nr.›</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00"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00" charset="0"/>
        <a:ea typeface="ＭＳ Ｐゴシック" pitchFamily="-100"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0" charset="0"/>
        <a:ea typeface="ＭＳ Ｐゴシック" pitchFamily="-100"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0" charset="0"/>
        <a:ea typeface="ＭＳ Ｐゴシック" pitchFamily="-100"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0" charset="0"/>
        <a:ea typeface="ＭＳ Ｐゴシック" pitchFamily="-100"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de-DE" smtClean="0"/>
              <a:t>doc.: IEEE 802.11-14/0645r0</a:t>
            </a:r>
            <a:endParaRPr lang="en-US"/>
          </a:p>
        </p:txBody>
      </p:sp>
      <p:sp>
        <p:nvSpPr>
          <p:cNvPr id="5" name="Rectangle 3"/>
          <p:cNvSpPr>
            <a:spLocks noGrp="1" noChangeArrowheads="1"/>
          </p:cNvSpPr>
          <p:nvPr>
            <p:ph type="dt" idx="1"/>
          </p:nvPr>
        </p:nvSpPr>
        <p:spPr>
          <a:ln/>
        </p:spPr>
        <p:txBody>
          <a:bodyPr/>
          <a:lstStyle/>
          <a:p>
            <a:r>
              <a:rPr lang="de-DE" smtClean="0"/>
              <a:t>May 2014</a:t>
            </a:r>
            <a:endParaRPr lang="en-US"/>
          </a:p>
        </p:txBody>
      </p:sp>
      <p:sp>
        <p:nvSpPr>
          <p:cNvPr id="6" name="Rectangle 6"/>
          <p:cNvSpPr>
            <a:spLocks noGrp="1" noChangeArrowheads="1"/>
          </p:cNvSpPr>
          <p:nvPr>
            <p:ph type="ftr" sz="quarter" idx="4"/>
          </p:nvPr>
        </p:nvSpPr>
        <p:spPr>
          <a:ln/>
        </p:spPr>
        <p:txBody>
          <a:bodyPr/>
          <a:lstStyle/>
          <a:p>
            <a:pPr lvl="4"/>
            <a:r>
              <a:rPr lang="de-DE" smtClean="0"/>
              <a:t>Marc Emmelmann, Self</a:t>
            </a:r>
            <a:endParaRPr lang="en-US"/>
          </a:p>
        </p:txBody>
      </p:sp>
      <p:sp>
        <p:nvSpPr>
          <p:cNvPr id="7" name="Rectangle 7"/>
          <p:cNvSpPr>
            <a:spLocks noGrp="1" noChangeArrowheads="1"/>
          </p:cNvSpPr>
          <p:nvPr>
            <p:ph type="sldNum" sz="quarter" idx="5"/>
          </p:nvPr>
        </p:nvSpPr>
        <p:spPr>
          <a:ln/>
        </p:spPr>
        <p:txBody>
          <a:bodyPr/>
          <a:lstStyle/>
          <a:p>
            <a:r>
              <a:rPr lang="en-US"/>
              <a:t>Page </a:t>
            </a:r>
            <a:fld id="{F21FD08C-50EC-CD45-9A9F-084CC10161EC}"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de-DE" smtClean="0"/>
              <a:t>doc.: IEEE 802.11-14/0645r0</a:t>
            </a:r>
            <a:endParaRPr lang="en-US"/>
          </a:p>
        </p:txBody>
      </p:sp>
      <p:sp>
        <p:nvSpPr>
          <p:cNvPr id="5" name="Rectangle 3"/>
          <p:cNvSpPr>
            <a:spLocks noGrp="1" noChangeArrowheads="1"/>
          </p:cNvSpPr>
          <p:nvPr>
            <p:ph type="dt" idx="1"/>
          </p:nvPr>
        </p:nvSpPr>
        <p:spPr>
          <a:ln/>
        </p:spPr>
        <p:txBody>
          <a:bodyPr/>
          <a:lstStyle/>
          <a:p>
            <a:r>
              <a:rPr lang="de-DE" smtClean="0"/>
              <a:t>May 2014</a:t>
            </a:r>
            <a:endParaRPr lang="en-US"/>
          </a:p>
        </p:txBody>
      </p:sp>
      <p:sp>
        <p:nvSpPr>
          <p:cNvPr id="6" name="Rectangle 6"/>
          <p:cNvSpPr>
            <a:spLocks noGrp="1" noChangeArrowheads="1"/>
          </p:cNvSpPr>
          <p:nvPr>
            <p:ph type="ftr" sz="quarter" idx="4"/>
          </p:nvPr>
        </p:nvSpPr>
        <p:spPr>
          <a:ln/>
        </p:spPr>
        <p:txBody>
          <a:bodyPr/>
          <a:lstStyle/>
          <a:p>
            <a:pPr lvl="4"/>
            <a:r>
              <a:rPr lang="de-DE" smtClean="0"/>
              <a:t>Marc Emmelmann, Self</a:t>
            </a:r>
            <a:endParaRPr lang="en-US"/>
          </a:p>
        </p:txBody>
      </p:sp>
      <p:sp>
        <p:nvSpPr>
          <p:cNvPr id="7" name="Rectangle 7"/>
          <p:cNvSpPr>
            <a:spLocks noGrp="1" noChangeArrowheads="1"/>
          </p:cNvSpPr>
          <p:nvPr>
            <p:ph type="sldNum" sz="quarter" idx="5"/>
          </p:nvPr>
        </p:nvSpPr>
        <p:spPr>
          <a:ln/>
        </p:spPr>
        <p:txBody>
          <a:bodyPr/>
          <a:lstStyle/>
          <a:p>
            <a:r>
              <a:rPr lang="en-US"/>
              <a:t>Page </a:t>
            </a:r>
            <a:fld id="{8A179324-3F23-3B4A-8D47-FC36917CEDFA}"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en-US" smtClean="0"/>
              <a:t>Mastertitelformat bearbeiten</a:t>
            </a:r>
            <a:endParaRPr lang="en-US"/>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Master-Untertitelformat bearbeiten</a:t>
            </a:r>
            <a:endParaRPr lang="en-US"/>
          </a:p>
        </p:txBody>
      </p:sp>
      <p:sp>
        <p:nvSpPr>
          <p:cNvPr id="4" name="Datumsplatzhalter 3"/>
          <p:cNvSpPr>
            <a:spLocks noGrp="1"/>
          </p:cNvSpPr>
          <p:nvPr>
            <p:ph type="dt" sz="half" idx="10"/>
          </p:nvPr>
        </p:nvSpPr>
        <p:spPr/>
        <p:txBody>
          <a:bodyPr/>
          <a:lstStyle>
            <a:lvl1pPr>
              <a:defRPr/>
            </a:lvl1pPr>
          </a:lstStyle>
          <a:p>
            <a:r>
              <a:rPr lang="de-DE" smtClean="0"/>
              <a:t>May 2014</a:t>
            </a:r>
            <a:endParaRPr lang="en-US"/>
          </a:p>
        </p:txBody>
      </p:sp>
      <p:sp>
        <p:nvSpPr>
          <p:cNvPr id="5" name="Fußzeilenplatzhalter 4"/>
          <p:cNvSpPr>
            <a:spLocks noGrp="1"/>
          </p:cNvSpPr>
          <p:nvPr>
            <p:ph type="ftr" sz="quarter" idx="11"/>
          </p:nvPr>
        </p:nvSpPr>
        <p:spPr/>
        <p:txBody>
          <a:bodyPr/>
          <a:lstStyle>
            <a:lvl1pPr>
              <a:defRPr/>
            </a:lvl1pPr>
          </a:lstStyle>
          <a:p>
            <a:r>
              <a:rPr lang="de-DE" smtClean="0"/>
              <a:t>Marc Emmelmann, Self</a:t>
            </a:r>
            <a:endParaRPr lang="en-US"/>
          </a:p>
        </p:txBody>
      </p:sp>
      <p:sp>
        <p:nvSpPr>
          <p:cNvPr id="6" name="Foliennummernplatzhalter 5"/>
          <p:cNvSpPr>
            <a:spLocks noGrp="1"/>
          </p:cNvSpPr>
          <p:nvPr>
            <p:ph type="sldNum" sz="quarter" idx="12"/>
          </p:nvPr>
        </p:nvSpPr>
        <p:spPr/>
        <p:txBody>
          <a:bodyPr/>
          <a:lstStyle>
            <a:lvl1pPr>
              <a:defRPr smtClean="0"/>
            </a:lvl1pPr>
          </a:lstStyle>
          <a:p>
            <a:r>
              <a:rPr lang="en-US"/>
              <a:t>Slide </a:t>
            </a:r>
            <a:fld id="{80686F50-612A-0D4E-8402-2D0835F3345E}"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Mastertitelformat bearbeiten</a:t>
            </a:r>
            <a:endParaRPr lang="en-US"/>
          </a:p>
        </p:txBody>
      </p:sp>
      <p:sp>
        <p:nvSpPr>
          <p:cNvPr id="3" name="Vertikaler Textplatzhalter 2"/>
          <p:cNvSpPr>
            <a:spLocks noGrp="1"/>
          </p:cNvSpPr>
          <p:nvPr>
            <p:ph type="body" orient="vert" idx="1"/>
          </p:nvPr>
        </p:nvSpPr>
        <p:spPr/>
        <p:txBody>
          <a:bodyPr vert="eaVert"/>
          <a:lstStyle/>
          <a:p>
            <a:pPr lvl="0"/>
            <a:r>
              <a:rPr lang="en-US" smtClean="0"/>
              <a:t>Mastertextformat bearbeiten</a:t>
            </a:r>
          </a:p>
          <a:p>
            <a:pPr lvl="1"/>
            <a:r>
              <a:rPr lang="en-US" smtClean="0"/>
              <a:t>Zweite Ebene</a:t>
            </a:r>
          </a:p>
          <a:p>
            <a:pPr lvl="2"/>
            <a:r>
              <a:rPr lang="en-US" smtClean="0"/>
              <a:t>Dritte Ebene</a:t>
            </a:r>
          </a:p>
          <a:p>
            <a:pPr lvl="3"/>
            <a:r>
              <a:rPr lang="en-US" smtClean="0"/>
              <a:t>Vierte Ebene</a:t>
            </a:r>
          </a:p>
          <a:p>
            <a:pPr lvl="4"/>
            <a:r>
              <a:rPr lang="en-US"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smtClean="0"/>
              <a:t>May 2014</a:t>
            </a:r>
            <a:endParaRPr lang="en-US"/>
          </a:p>
        </p:txBody>
      </p:sp>
      <p:sp>
        <p:nvSpPr>
          <p:cNvPr id="5" name="Fußzeilenplatzhalter 4"/>
          <p:cNvSpPr>
            <a:spLocks noGrp="1"/>
          </p:cNvSpPr>
          <p:nvPr>
            <p:ph type="ftr" sz="quarter" idx="11"/>
          </p:nvPr>
        </p:nvSpPr>
        <p:spPr/>
        <p:txBody>
          <a:bodyPr/>
          <a:lstStyle>
            <a:lvl1pPr>
              <a:defRPr/>
            </a:lvl1pPr>
          </a:lstStyle>
          <a:p>
            <a:r>
              <a:rPr lang="de-DE" smtClean="0"/>
              <a:t>Marc Emmelmann, Self</a:t>
            </a:r>
            <a:endParaRPr lang="en-US"/>
          </a:p>
        </p:txBody>
      </p:sp>
      <p:sp>
        <p:nvSpPr>
          <p:cNvPr id="6" name="Foliennummernplatzhalter 5"/>
          <p:cNvSpPr>
            <a:spLocks noGrp="1"/>
          </p:cNvSpPr>
          <p:nvPr>
            <p:ph type="sldNum" sz="quarter" idx="12"/>
          </p:nvPr>
        </p:nvSpPr>
        <p:spPr/>
        <p:txBody>
          <a:bodyPr/>
          <a:lstStyle>
            <a:lvl1pPr>
              <a:defRPr smtClean="0"/>
            </a:lvl1pPr>
          </a:lstStyle>
          <a:p>
            <a:r>
              <a:rPr lang="en-US"/>
              <a:t>Slide </a:t>
            </a:r>
            <a:fld id="{39119B40-A6BB-2B4E-892A-D7EF3AC25448}"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en-US" smtClean="0"/>
              <a:t>Mastertitelformat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en-US" smtClean="0"/>
              <a:t>Mastertextformat bearbeiten</a:t>
            </a:r>
          </a:p>
          <a:p>
            <a:pPr lvl="1"/>
            <a:r>
              <a:rPr lang="en-US" smtClean="0"/>
              <a:t>Zweite Ebene</a:t>
            </a:r>
          </a:p>
          <a:p>
            <a:pPr lvl="2"/>
            <a:r>
              <a:rPr lang="en-US" smtClean="0"/>
              <a:t>Dritte Ebene</a:t>
            </a:r>
          </a:p>
          <a:p>
            <a:pPr lvl="3"/>
            <a:r>
              <a:rPr lang="en-US" smtClean="0"/>
              <a:t>Vierte Ebene</a:t>
            </a:r>
          </a:p>
          <a:p>
            <a:pPr lvl="4"/>
            <a:r>
              <a:rPr lang="en-US"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smtClean="0"/>
              <a:t>May 2014</a:t>
            </a:r>
            <a:endParaRPr lang="en-US"/>
          </a:p>
        </p:txBody>
      </p:sp>
      <p:sp>
        <p:nvSpPr>
          <p:cNvPr id="5" name="Fußzeilenplatzhalter 4"/>
          <p:cNvSpPr>
            <a:spLocks noGrp="1"/>
          </p:cNvSpPr>
          <p:nvPr>
            <p:ph type="ftr" sz="quarter" idx="11"/>
          </p:nvPr>
        </p:nvSpPr>
        <p:spPr/>
        <p:txBody>
          <a:bodyPr/>
          <a:lstStyle>
            <a:lvl1pPr>
              <a:defRPr/>
            </a:lvl1pPr>
          </a:lstStyle>
          <a:p>
            <a:r>
              <a:rPr lang="de-DE" smtClean="0"/>
              <a:t>Marc Emmelmann, Self</a:t>
            </a:r>
            <a:endParaRPr lang="en-US"/>
          </a:p>
        </p:txBody>
      </p:sp>
      <p:sp>
        <p:nvSpPr>
          <p:cNvPr id="6" name="Foliennummernplatzhalter 5"/>
          <p:cNvSpPr>
            <a:spLocks noGrp="1"/>
          </p:cNvSpPr>
          <p:nvPr>
            <p:ph type="sldNum" sz="quarter" idx="12"/>
          </p:nvPr>
        </p:nvSpPr>
        <p:spPr/>
        <p:txBody>
          <a:bodyPr/>
          <a:lstStyle>
            <a:lvl1pPr>
              <a:defRPr smtClean="0"/>
            </a:lvl1pPr>
          </a:lstStyle>
          <a:p>
            <a:r>
              <a:rPr lang="en-US"/>
              <a:t>Slide </a:t>
            </a:r>
            <a:fld id="{3E2D5382-0550-3943-AA69-39D7BF5D3B03}"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Mastertitelformat bearbeiten</a:t>
            </a:r>
            <a:endParaRPr lang="en-US"/>
          </a:p>
        </p:txBody>
      </p:sp>
      <p:sp>
        <p:nvSpPr>
          <p:cNvPr id="3" name="Inhaltsplatzhalter 2"/>
          <p:cNvSpPr>
            <a:spLocks noGrp="1"/>
          </p:cNvSpPr>
          <p:nvPr>
            <p:ph idx="1"/>
          </p:nvPr>
        </p:nvSpPr>
        <p:spPr/>
        <p:txBody>
          <a:bodyPr/>
          <a:lstStyle/>
          <a:p>
            <a:pPr lvl="0"/>
            <a:r>
              <a:rPr lang="en-US" smtClean="0"/>
              <a:t>Mastertextformat bearbeiten</a:t>
            </a:r>
          </a:p>
          <a:p>
            <a:pPr lvl="1"/>
            <a:r>
              <a:rPr lang="en-US" smtClean="0"/>
              <a:t>Zweite Ebene</a:t>
            </a:r>
          </a:p>
          <a:p>
            <a:pPr lvl="2"/>
            <a:r>
              <a:rPr lang="en-US" smtClean="0"/>
              <a:t>Dritte Ebene</a:t>
            </a:r>
          </a:p>
          <a:p>
            <a:pPr lvl="3"/>
            <a:r>
              <a:rPr lang="en-US" smtClean="0"/>
              <a:t>Vierte Ebene</a:t>
            </a:r>
          </a:p>
          <a:p>
            <a:pPr lvl="4"/>
            <a:r>
              <a:rPr lang="en-US"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smtClean="0"/>
              <a:t>May 2014</a:t>
            </a:r>
            <a:endParaRPr lang="en-US"/>
          </a:p>
        </p:txBody>
      </p:sp>
      <p:sp>
        <p:nvSpPr>
          <p:cNvPr id="5" name="Fußzeilenplatzhalter 4"/>
          <p:cNvSpPr>
            <a:spLocks noGrp="1"/>
          </p:cNvSpPr>
          <p:nvPr>
            <p:ph type="ftr" sz="quarter" idx="11"/>
          </p:nvPr>
        </p:nvSpPr>
        <p:spPr/>
        <p:txBody>
          <a:bodyPr/>
          <a:lstStyle>
            <a:lvl1pPr>
              <a:defRPr/>
            </a:lvl1pPr>
          </a:lstStyle>
          <a:p>
            <a:r>
              <a:rPr lang="de-DE" smtClean="0"/>
              <a:t>Marc Emmelmann, Self</a:t>
            </a:r>
            <a:endParaRPr lang="en-US"/>
          </a:p>
        </p:txBody>
      </p:sp>
      <p:sp>
        <p:nvSpPr>
          <p:cNvPr id="6" name="Foliennummernplatzhalter 5"/>
          <p:cNvSpPr>
            <a:spLocks noGrp="1"/>
          </p:cNvSpPr>
          <p:nvPr>
            <p:ph type="sldNum" sz="quarter" idx="12"/>
          </p:nvPr>
        </p:nvSpPr>
        <p:spPr/>
        <p:txBody>
          <a:bodyPr/>
          <a:lstStyle>
            <a:lvl1pPr>
              <a:defRPr smtClean="0"/>
            </a:lvl1pPr>
          </a:lstStyle>
          <a:p>
            <a:r>
              <a:rPr lang="en-US"/>
              <a:t>Slide </a:t>
            </a:r>
            <a:fld id="{0A4DFCCE-613D-6E49-B3E5-182210ADD642}"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en-US" smtClean="0"/>
              <a:t>Mastertitelformat bearbeiten</a:t>
            </a:r>
            <a:endParaRPr lang="en-US"/>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Mastertextformat bearbeiten</a:t>
            </a:r>
          </a:p>
        </p:txBody>
      </p:sp>
      <p:sp>
        <p:nvSpPr>
          <p:cNvPr id="4" name="Datumsplatzhalter 3"/>
          <p:cNvSpPr>
            <a:spLocks noGrp="1"/>
          </p:cNvSpPr>
          <p:nvPr>
            <p:ph type="dt" sz="half" idx="10"/>
          </p:nvPr>
        </p:nvSpPr>
        <p:spPr/>
        <p:txBody>
          <a:bodyPr/>
          <a:lstStyle>
            <a:lvl1pPr>
              <a:defRPr/>
            </a:lvl1pPr>
          </a:lstStyle>
          <a:p>
            <a:r>
              <a:rPr lang="de-DE" smtClean="0"/>
              <a:t>May 2014</a:t>
            </a:r>
            <a:endParaRPr lang="en-US"/>
          </a:p>
        </p:txBody>
      </p:sp>
      <p:sp>
        <p:nvSpPr>
          <p:cNvPr id="5" name="Fußzeilenplatzhalter 4"/>
          <p:cNvSpPr>
            <a:spLocks noGrp="1"/>
          </p:cNvSpPr>
          <p:nvPr>
            <p:ph type="ftr" sz="quarter" idx="11"/>
          </p:nvPr>
        </p:nvSpPr>
        <p:spPr/>
        <p:txBody>
          <a:bodyPr/>
          <a:lstStyle>
            <a:lvl1pPr>
              <a:defRPr/>
            </a:lvl1pPr>
          </a:lstStyle>
          <a:p>
            <a:r>
              <a:rPr lang="de-DE" smtClean="0"/>
              <a:t>Marc Emmelmann, Self</a:t>
            </a:r>
            <a:endParaRPr lang="en-US"/>
          </a:p>
        </p:txBody>
      </p:sp>
      <p:sp>
        <p:nvSpPr>
          <p:cNvPr id="6" name="Foliennummernplatzhalter 5"/>
          <p:cNvSpPr>
            <a:spLocks noGrp="1"/>
          </p:cNvSpPr>
          <p:nvPr>
            <p:ph type="sldNum" sz="quarter" idx="12"/>
          </p:nvPr>
        </p:nvSpPr>
        <p:spPr/>
        <p:txBody>
          <a:bodyPr/>
          <a:lstStyle>
            <a:lvl1pPr>
              <a:defRPr smtClean="0"/>
            </a:lvl1pPr>
          </a:lstStyle>
          <a:p>
            <a:r>
              <a:rPr lang="en-US"/>
              <a:t>Slide </a:t>
            </a:r>
            <a:fld id="{BFEA70BD-F58F-DB46-86C5-93A79B27925C}"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Mastertitelformat bearbeiten</a:t>
            </a:r>
            <a:endParaRPr lang="en-US"/>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Mastertextformat bearbeiten</a:t>
            </a:r>
          </a:p>
          <a:p>
            <a:pPr lvl="1"/>
            <a:r>
              <a:rPr lang="en-US" smtClean="0"/>
              <a:t>Zweite Ebene</a:t>
            </a:r>
          </a:p>
          <a:p>
            <a:pPr lvl="2"/>
            <a:r>
              <a:rPr lang="en-US" smtClean="0"/>
              <a:t>Dritte Ebene</a:t>
            </a:r>
          </a:p>
          <a:p>
            <a:pPr lvl="3"/>
            <a:r>
              <a:rPr lang="en-US" smtClean="0"/>
              <a:t>Vierte Ebene</a:t>
            </a:r>
          </a:p>
          <a:p>
            <a:pPr lvl="4"/>
            <a:r>
              <a:rPr lang="en-US" smtClean="0"/>
              <a:t>Fünfte Ebene</a:t>
            </a:r>
            <a:endParaRPr lang="en-US"/>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Mastertextformat bearbeiten</a:t>
            </a:r>
          </a:p>
          <a:p>
            <a:pPr lvl="1"/>
            <a:r>
              <a:rPr lang="en-US" smtClean="0"/>
              <a:t>Zweite Ebene</a:t>
            </a:r>
          </a:p>
          <a:p>
            <a:pPr lvl="2"/>
            <a:r>
              <a:rPr lang="en-US" smtClean="0"/>
              <a:t>Dritte Ebene</a:t>
            </a:r>
          </a:p>
          <a:p>
            <a:pPr lvl="3"/>
            <a:r>
              <a:rPr lang="en-US" smtClean="0"/>
              <a:t>Vierte Ebene</a:t>
            </a:r>
          </a:p>
          <a:p>
            <a:pPr lvl="4"/>
            <a:r>
              <a:rPr lang="en-US" smtClean="0"/>
              <a:t>Fünfte Ebene</a:t>
            </a:r>
            <a:endParaRPr lang="en-US"/>
          </a:p>
        </p:txBody>
      </p:sp>
      <p:sp>
        <p:nvSpPr>
          <p:cNvPr id="5" name="Datumsplatzhalter 4"/>
          <p:cNvSpPr>
            <a:spLocks noGrp="1"/>
          </p:cNvSpPr>
          <p:nvPr>
            <p:ph type="dt" sz="half" idx="10"/>
          </p:nvPr>
        </p:nvSpPr>
        <p:spPr/>
        <p:txBody>
          <a:bodyPr/>
          <a:lstStyle>
            <a:lvl1pPr>
              <a:defRPr/>
            </a:lvl1pPr>
          </a:lstStyle>
          <a:p>
            <a:r>
              <a:rPr lang="de-DE" smtClean="0"/>
              <a:t>May 2014</a:t>
            </a:r>
            <a:endParaRPr lang="en-US"/>
          </a:p>
        </p:txBody>
      </p:sp>
      <p:sp>
        <p:nvSpPr>
          <p:cNvPr id="6" name="Fußzeilenplatzhalter 5"/>
          <p:cNvSpPr>
            <a:spLocks noGrp="1"/>
          </p:cNvSpPr>
          <p:nvPr>
            <p:ph type="ftr" sz="quarter" idx="11"/>
          </p:nvPr>
        </p:nvSpPr>
        <p:spPr/>
        <p:txBody>
          <a:bodyPr/>
          <a:lstStyle>
            <a:lvl1pPr>
              <a:defRPr/>
            </a:lvl1pPr>
          </a:lstStyle>
          <a:p>
            <a:r>
              <a:rPr lang="de-DE" smtClean="0"/>
              <a:t>Marc Emmelmann, Self</a:t>
            </a:r>
            <a:endParaRPr lang="en-US"/>
          </a:p>
        </p:txBody>
      </p:sp>
      <p:sp>
        <p:nvSpPr>
          <p:cNvPr id="7" name="Foliennummernplatzhalter 6"/>
          <p:cNvSpPr>
            <a:spLocks noGrp="1"/>
          </p:cNvSpPr>
          <p:nvPr>
            <p:ph type="sldNum" sz="quarter" idx="12"/>
          </p:nvPr>
        </p:nvSpPr>
        <p:spPr/>
        <p:txBody>
          <a:bodyPr/>
          <a:lstStyle>
            <a:lvl1pPr>
              <a:defRPr smtClean="0"/>
            </a:lvl1pPr>
          </a:lstStyle>
          <a:p>
            <a:r>
              <a:rPr lang="en-US"/>
              <a:t>Slide </a:t>
            </a:r>
            <a:fld id="{BBE44BC7-5146-F348-9343-7E4ED729B1C2}"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en-US" smtClean="0"/>
              <a:t>Mastertitelformat bearbeiten</a:t>
            </a:r>
            <a:endParaRPr lang="en-US"/>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Mastertextformat bearbeiten</a:t>
            </a:r>
          </a:p>
          <a:p>
            <a:pPr lvl="1"/>
            <a:r>
              <a:rPr lang="en-US" smtClean="0"/>
              <a:t>Zweite Ebene</a:t>
            </a:r>
          </a:p>
          <a:p>
            <a:pPr lvl="2"/>
            <a:r>
              <a:rPr lang="en-US" smtClean="0"/>
              <a:t>Dritte Ebene</a:t>
            </a:r>
          </a:p>
          <a:p>
            <a:pPr lvl="3"/>
            <a:r>
              <a:rPr lang="en-US" smtClean="0"/>
              <a:t>Vierte Ebene</a:t>
            </a:r>
          </a:p>
          <a:p>
            <a:pPr lvl="4"/>
            <a:r>
              <a:rPr lang="en-US" smtClean="0"/>
              <a:t>Fünfte Ebene</a:t>
            </a:r>
            <a:endParaRPr lang="en-US"/>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Mastertextformat bearbeiten</a:t>
            </a:r>
          </a:p>
          <a:p>
            <a:pPr lvl="1"/>
            <a:r>
              <a:rPr lang="en-US" smtClean="0"/>
              <a:t>Zweite Ebene</a:t>
            </a:r>
          </a:p>
          <a:p>
            <a:pPr lvl="2"/>
            <a:r>
              <a:rPr lang="en-US" smtClean="0"/>
              <a:t>Dritte Ebene</a:t>
            </a:r>
          </a:p>
          <a:p>
            <a:pPr lvl="3"/>
            <a:r>
              <a:rPr lang="en-US" smtClean="0"/>
              <a:t>Vierte Ebene</a:t>
            </a:r>
          </a:p>
          <a:p>
            <a:pPr lvl="4"/>
            <a:r>
              <a:rPr lang="en-US" smtClean="0"/>
              <a:t>Fünfte Ebene</a:t>
            </a:r>
            <a:endParaRPr lang="en-US"/>
          </a:p>
        </p:txBody>
      </p:sp>
      <p:sp>
        <p:nvSpPr>
          <p:cNvPr id="7" name="Datumsplatzhalter 6"/>
          <p:cNvSpPr>
            <a:spLocks noGrp="1"/>
          </p:cNvSpPr>
          <p:nvPr>
            <p:ph type="dt" sz="half" idx="10"/>
          </p:nvPr>
        </p:nvSpPr>
        <p:spPr/>
        <p:txBody>
          <a:bodyPr/>
          <a:lstStyle>
            <a:lvl1pPr>
              <a:defRPr/>
            </a:lvl1pPr>
          </a:lstStyle>
          <a:p>
            <a:r>
              <a:rPr lang="de-DE" smtClean="0"/>
              <a:t>May 2014</a:t>
            </a:r>
            <a:endParaRPr lang="en-US"/>
          </a:p>
        </p:txBody>
      </p:sp>
      <p:sp>
        <p:nvSpPr>
          <p:cNvPr id="8" name="Fußzeilenplatzhalter 7"/>
          <p:cNvSpPr>
            <a:spLocks noGrp="1"/>
          </p:cNvSpPr>
          <p:nvPr>
            <p:ph type="ftr" sz="quarter" idx="11"/>
          </p:nvPr>
        </p:nvSpPr>
        <p:spPr/>
        <p:txBody>
          <a:bodyPr/>
          <a:lstStyle>
            <a:lvl1pPr>
              <a:defRPr/>
            </a:lvl1pPr>
          </a:lstStyle>
          <a:p>
            <a:r>
              <a:rPr lang="de-DE" smtClean="0"/>
              <a:t>Marc Emmelmann, Self</a:t>
            </a:r>
            <a:endParaRPr lang="en-US"/>
          </a:p>
        </p:txBody>
      </p:sp>
      <p:sp>
        <p:nvSpPr>
          <p:cNvPr id="9" name="Foliennummernplatzhalter 8"/>
          <p:cNvSpPr>
            <a:spLocks noGrp="1"/>
          </p:cNvSpPr>
          <p:nvPr>
            <p:ph type="sldNum" sz="quarter" idx="12"/>
          </p:nvPr>
        </p:nvSpPr>
        <p:spPr/>
        <p:txBody>
          <a:bodyPr/>
          <a:lstStyle>
            <a:lvl1pPr>
              <a:defRPr smtClean="0"/>
            </a:lvl1pPr>
          </a:lstStyle>
          <a:p>
            <a:r>
              <a:rPr lang="en-US"/>
              <a:t>Slide </a:t>
            </a:r>
            <a:fld id="{3D062518-D93A-4B4B-83F6-B2E97411EDE5}"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Mastertitelformat bearbeiten</a:t>
            </a:r>
            <a:endParaRPr lang="en-US"/>
          </a:p>
        </p:txBody>
      </p:sp>
      <p:sp>
        <p:nvSpPr>
          <p:cNvPr id="3" name="Datumsplatzhalter 2"/>
          <p:cNvSpPr>
            <a:spLocks noGrp="1"/>
          </p:cNvSpPr>
          <p:nvPr>
            <p:ph type="dt" sz="half" idx="10"/>
          </p:nvPr>
        </p:nvSpPr>
        <p:spPr/>
        <p:txBody>
          <a:bodyPr/>
          <a:lstStyle>
            <a:lvl1pPr>
              <a:defRPr/>
            </a:lvl1pPr>
          </a:lstStyle>
          <a:p>
            <a:r>
              <a:rPr lang="de-DE" smtClean="0"/>
              <a:t>May 2014</a:t>
            </a:r>
            <a:endParaRPr lang="en-US"/>
          </a:p>
        </p:txBody>
      </p:sp>
      <p:sp>
        <p:nvSpPr>
          <p:cNvPr id="4" name="Fußzeilenplatzhalter 3"/>
          <p:cNvSpPr>
            <a:spLocks noGrp="1"/>
          </p:cNvSpPr>
          <p:nvPr>
            <p:ph type="ftr" sz="quarter" idx="11"/>
          </p:nvPr>
        </p:nvSpPr>
        <p:spPr/>
        <p:txBody>
          <a:bodyPr/>
          <a:lstStyle>
            <a:lvl1pPr>
              <a:defRPr/>
            </a:lvl1pPr>
          </a:lstStyle>
          <a:p>
            <a:r>
              <a:rPr lang="de-DE" smtClean="0"/>
              <a:t>Marc Emmelmann, Self</a:t>
            </a:r>
            <a:endParaRPr lang="en-US"/>
          </a:p>
        </p:txBody>
      </p:sp>
      <p:sp>
        <p:nvSpPr>
          <p:cNvPr id="5" name="Foliennummernplatzhalter 4"/>
          <p:cNvSpPr>
            <a:spLocks noGrp="1"/>
          </p:cNvSpPr>
          <p:nvPr>
            <p:ph type="sldNum" sz="quarter" idx="12"/>
          </p:nvPr>
        </p:nvSpPr>
        <p:spPr/>
        <p:txBody>
          <a:bodyPr/>
          <a:lstStyle>
            <a:lvl1pPr>
              <a:defRPr smtClean="0"/>
            </a:lvl1pPr>
          </a:lstStyle>
          <a:p>
            <a:r>
              <a:rPr lang="en-US"/>
              <a:t>Slide </a:t>
            </a:r>
            <a:fld id="{3142ABEC-7E47-B94F-B2E2-91CED63A4672}"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de-DE" smtClean="0"/>
              <a:t>May 2014</a:t>
            </a:r>
            <a:endParaRPr lang="en-US"/>
          </a:p>
        </p:txBody>
      </p:sp>
      <p:sp>
        <p:nvSpPr>
          <p:cNvPr id="3" name="Fußzeilenplatzhalter 2"/>
          <p:cNvSpPr>
            <a:spLocks noGrp="1"/>
          </p:cNvSpPr>
          <p:nvPr>
            <p:ph type="ftr" sz="quarter" idx="11"/>
          </p:nvPr>
        </p:nvSpPr>
        <p:spPr/>
        <p:txBody>
          <a:bodyPr/>
          <a:lstStyle>
            <a:lvl1pPr>
              <a:defRPr/>
            </a:lvl1pPr>
          </a:lstStyle>
          <a:p>
            <a:r>
              <a:rPr lang="de-DE" smtClean="0"/>
              <a:t>Marc Emmelmann, Self</a:t>
            </a:r>
            <a:endParaRPr lang="en-US"/>
          </a:p>
        </p:txBody>
      </p:sp>
      <p:sp>
        <p:nvSpPr>
          <p:cNvPr id="4" name="Foliennummernplatzhalter 3"/>
          <p:cNvSpPr>
            <a:spLocks noGrp="1"/>
          </p:cNvSpPr>
          <p:nvPr>
            <p:ph type="sldNum" sz="quarter" idx="12"/>
          </p:nvPr>
        </p:nvSpPr>
        <p:spPr/>
        <p:txBody>
          <a:bodyPr/>
          <a:lstStyle>
            <a:lvl1pPr>
              <a:defRPr smtClean="0"/>
            </a:lvl1pPr>
          </a:lstStyle>
          <a:p>
            <a:r>
              <a:rPr lang="en-US"/>
              <a:t>Slide </a:t>
            </a:r>
            <a:fld id="{88E1CEA9-911F-CF4A-8B6F-419FA19A2ADE}" type="slidenum">
              <a:rPr lang="en-US"/>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en-US" smtClean="0"/>
              <a:t>Mastertitelformat bearbeiten</a:t>
            </a:r>
            <a:endParaRPr lang="en-US"/>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Mastertextformat bearbeiten</a:t>
            </a:r>
          </a:p>
          <a:p>
            <a:pPr lvl="1"/>
            <a:r>
              <a:rPr lang="en-US" smtClean="0"/>
              <a:t>Zweite Ebene</a:t>
            </a:r>
          </a:p>
          <a:p>
            <a:pPr lvl="2"/>
            <a:r>
              <a:rPr lang="en-US" smtClean="0"/>
              <a:t>Dritte Ebene</a:t>
            </a:r>
          </a:p>
          <a:p>
            <a:pPr lvl="3"/>
            <a:r>
              <a:rPr lang="en-US" smtClean="0"/>
              <a:t>Vierte Ebene</a:t>
            </a:r>
          </a:p>
          <a:p>
            <a:pPr lvl="4"/>
            <a:r>
              <a:rPr lang="en-US" smtClean="0"/>
              <a:t>Fünfte Ebene</a:t>
            </a:r>
            <a:endParaRPr lang="en-US"/>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Mastertextformat bearbeiten</a:t>
            </a:r>
          </a:p>
        </p:txBody>
      </p:sp>
      <p:sp>
        <p:nvSpPr>
          <p:cNvPr id="5" name="Datumsplatzhalter 4"/>
          <p:cNvSpPr>
            <a:spLocks noGrp="1"/>
          </p:cNvSpPr>
          <p:nvPr>
            <p:ph type="dt" sz="half" idx="10"/>
          </p:nvPr>
        </p:nvSpPr>
        <p:spPr/>
        <p:txBody>
          <a:bodyPr/>
          <a:lstStyle>
            <a:lvl1pPr>
              <a:defRPr/>
            </a:lvl1pPr>
          </a:lstStyle>
          <a:p>
            <a:r>
              <a:rPr lang="de-DE" smtClean="0"/>
              <a:t>May 2014</a:t>
            </a:r>
            <a:endParaRPr lang="en-US"/>
          </a:p>
        </p:txBody>
      </p:sp>
      <p:sp>
        <p:nvSpPr>
          <p:cNvPr id="6" name="Fußzeilenplatzhalter 5"/>
          <p:cNvSpPr>
            <a:spLocks noGrp="1"/>
          </p:cNvSpPr>
          <p:nvPr>
            <p:ph type="ftr" sz="quarter" idx="11"/>
          </p:nvPr>
        </p:nvSpPr>
        <p:spPr/>
        <p:txBody>
          <a:bodyPr/>
          <a:lstStyle>
            <a:lvl1pPr>
              <a:defRPr/>
            </a:lvl1pPr>
          </a:lstStyle>
          <a:p>
            <a:r>
              <a:rPr lang="de-DE" smtClean="0"/>
              <a:t>Marc Emmelmann, Self</a:t>
            </a:r>
            <a:endParaRPr lang="en-US"/>
          </a:p>
        </p:txBody>
      </p:sp>
      <p:sp>
        <p:nvSpPr>
          <p:cNvPr id="7" name="Foliennummernplatzhalter 6"/>
          <p:cNvSpPr>
            <a:spLocks noGrp="1"/>
          </p:cNvSpPr>
          <p:nvPr>
            <p:ph type="sldNum" sz="quarter" idx="12"/>
          </p:nvPr>
        </p:nvSpPr>
        <p:spPr/>
        <p:txBody>
          <a:bodyPr/>
          <a:lstStyle>
            <a:lvl1pPr>
              <a:defRPr smtClean="0"/>
            </a:lvl1pPr>
          </a:lstStyle>
          <a:p>
            <a:r>
              <a:rPr lang="en-US"/>
              <a:t>Slide </a:t>
            </a:r>
            <a:fld id="{3D9A2B37-8356-1F4C-9560-585D40361054}"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en-US" smtClean="0"/>
              <a:t>Mastertitelformat bearbeiten</a:t>
            </a:r>
            <a:endParaRPr lang="en-US"/>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Mastertextformat bearbeiten</a:t>
            </a:r>
          </a:p>
        </p:txBody>
      </p:sp>
      <p:sp>
        <p:nvSpPr>
          <p:cNvPr id="5" name="Datumsplatzhalter 4"/>
          <p:cNvSpPr>
            <a:spLocks noGrp="1"/>
          </p:cNvSpPr>
          <p:nvPr>
            <p:ph type="dt" sz="half" idx="10"/>
          </p:nvPr>
        </p:nvSpPr>
        <p:spPr/>
        <p:txBody>
          <a:bodyPr/>
          <a:lstStyle>
            <a:lvl1pPr>
              <a:defRPr/>
            </a:lvl1pPr>
          </a:lstStyle>
          <a:p>
            <a:r>
              <a:rPr lang="de-DE" smtClean="0"/>
              <a:t>May 2014</a:t>
            </a:r>
            <a:endParaRPr lang="en-US"/>
          </a:p>
        </p:txBody>
      </p:sp>
      <p:sp>
        <p:nvSpPr>
          <p:cNvPr id="6" name="Fußzeilenplatzhalter 5"/>
          <p:cNvSpPr>
            <a:spLocks noGrp="1"/>
          </p:cNvSpPr>
          <p:nvPr>
            <p:ph type="ftr" sz="quarter" idx="11"/>
          </p:nvPr>
        </p:nvSpPr>
        <p:spPr/>
        <p:txBody>
          <a:bodyPr/>
          <a:lstStyle>
            <a:lvl1pPr>
              <a:defRPr/>
            </a:lvl1pPr>
          </a:lstStyle>
          <a:p>
            <a:r>
              <a:rPr lang="de-DE" smtClean="0"/>
              <a:t>Marc Emmelmann, Self</a:t>
            </a:r>
            <a:endParaRPr lang="en-US"/>
          </a:p>
        </p:txBody>
      </p:sp>
      <p:sp>
        <p:nvSpPr>
          <p:cNvPr id="7" name="Foliennummernplatzhalter 6"/>
          <p:cNvSpPr>
            <a:spLocks noGrp="1"/>
          </p:cNvSpPr>
          <p:nvPr>
            <p:ph type="sldNum" sz="quarter" idx="12"/>
          </p:nvPr>
        </p:nvSpPr>
        <p:spPr/>
        <p:txBody>
          <a:bodyPr/>
          <a:lstStyle>
            <a:lvl1pPr>
              <a:defRPr smtClean="0"/>
            </a:lvl1pPr>
          </a:lstStyle>
          <a:p>
            <a:r>
              <a:rPr lang="en-US"/>
              <a:t>Slide </a:t>
            </a:r>
            <a:fld id="{0972816B-8F9F-CE44-8F05-38ED9D94D56B}"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de-DE" smtClean="0"/>
              <a:t>May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de-DE" smtClean="0"/>
              <a:t>Marc Emmelmann, Self</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1B5FF63E-BD3F-8645-8944-207612D9F91E}" type="slidenum">
              <a:rPr lang="en-US"/>
              <a:pPr/>
              <a:t>‹Nr.›</a:t>
            </a:fld>
            <a:endParaRPr lang="en-US"/>
          </a:p>
        </p:txBody>
      </p:sp>
      <p:sp>
        <p:nvSpPr>
          <p:cNvPr id="1031" name="Rectangle 7"/>
          <p:cNvSpPr>
            <a:spLocks noChangeArrowheads="1"/>
          </p:cNvSpPr>
          <p:nvPr/>
        </p:nvSpPr>
        <p:spPr bwMode="auto">
          <a:xfrm>
            <a:off x="5624115" y="332601"/>
            <a:ext cx="282138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sz="1800" b="1" dirty="0"/>
              <a:t>doc.: IEEE 802.11</a:t>
            </a:r>
            <a:r>
              <a:rPr lang="en-US" sz="1800" b="1" dirty="0" smtClean="0"/>
              <a:t>-14/0645r0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00" charset="0"/>
        </a:defRPr>
      </a:lvl2pPr>
      <a:lvl3pPr algn="ctr" rtl="0" eaLnBrk="0" fontAlgn="base" hangingPunct="0">
        <a:spcBef>
          <a:spcPct val="0"/>
        </a:spcBef>
        <a:spcAft>
          <a:spcPct val="0"/>
        </a:spcAft>
        <a:defRPr sz="3200" b="1">
          <a:solidFill>
            <a:schemeClr val="tx2"/>
          </a:solidFill>
          <a:latin typeface="Times New Roman" pitchFamily="-100" charset="0"/>
        </a:defRPr>
      </a:lvl3pPr>
      <a:lvl4pPr algn="ctr" rtl="0" eaLnBrk="0" fontAlgn="base" hangingPunct="0">
        <a:spcBef>
          <a:spcPct val="0"/>
        </a:spcBef>
        <a:spcAft>
          <a:spcPct val="0"/>
        </a:spcAft>
        <a:defRPr sz="3200" b="1">
          <a:solidFill>
            <a:schemeClr val="tx2"/>
          </a:solidFill>
          <a:latin typeface="Times New Roman" pitchFamily="-100" charset="0"/>
        </a:defRPr>
      </a:lvl4pPr>
      <a:lvl5pPr algn="ctr" rtl="0" eaLnBrk="0" fontAlgn="base" hangingPunct="0">
        <a:spcBef>
          <a:spcPct val="0"/>
        </a:spcBef>
        <a:spcAft>
          <a:spcPct val="0"/>
        </a:spcAft>
        <a:defRPr sz="3200" b="1">
          <a:solidFill>
            <a:schemeClr val="tx2"/>
          </a:solidFill>
          <a:latin typeface="Times New Roman" pitchFamily="-100" charset="0"/>
        </a:defRPr>
      </a:lvl5pPr>
      <a:lvl6pPr marL="457200" algn="ctr" rtl="0" eaLnBrk="0" fontAlgn="base" hangingPunct="0">
        <a:spcBef>
          <a:spcPct val="0"/>
        </a:spcBef>
        <a:spcAft>
          <a:spcPct val="0"/>
        </a:spcAft>
        <a:defRPr sz="3200" b="1">
          <a:solidFill>
            <a:schemeClr val="tx2"/>
          </a:solidFill>
          <a:latin typeface="Times New Roman" pitchFamily="-100" charset="0"/>
        </a:defRPr>
      </a:lvl6pPr>
      <a:lvl7pPr marL="914400" algn="ctr" rtl="0" eaLnBrk="0" fontAlgn="base" hangingPunct="0">
        <a:spcBef>
          <a:spcPct val="0"/>
        </a:spcBef>
        <a:spcAft>
          <a:spcPct val="0"/>
        </a:spcAft>
        <a:defRPr sz="3200" b="1">
          <a:solidFill>
            <a:schemeClr val="tx2"/>
          </a:solidFill>
          <a:latin typeface="Times New Roman" pitchFamily="-100" charset="0"/>
        </a:defRPr>
      </a:lvl7pPr>
      <a:lvl8pPr marL="1371600" algn="ctr" rtl="0" eaLnBrk="0" fontAlgn="base" hangingPunct="0">
        <a:spcBef>
          <a:spcPct val="0"/>
        </a:spcBef>
        <a:spcAft>
          <a:spcPct val="0"/>
        </a:spcAft>
        <a:defRPr sz="3200" b="1">
          <a:solidFill>
            <a:schemeClr val="tx2"/>
          </a:solidFill>
          <a:latin typeface="Times New Roman" pitchFamily="-100" charset="0"/>
        </a:defRPr>
      </a:lvl8pPr>
      <a:lvl9pPr marL="1828800" algn="ctr" rtl="0" eaLnBrk="0" fontAlgn="base" hangingPunct="0">
        <a:spcBef>
          <a:spcPct val="0"/>
        </a:spcBef>
        <a:spcAft>
          <a:spcPct val="0"/>
        </a:spcAft>
        <a:defRPr sz="3200" b="1">
          <a:solidFill>
            <a:schemeClr val="tx2"/>
          </a:solidFill>
          <a:latin typeface="Times New Roman" pitchFamily="-100"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100"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100"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100"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100"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pitchFamily="-100"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pitchFamily="-100"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pitchFamily="-100"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pitchFamily="-100"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2004-Dokument1.doc"/><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umsplatzhalter 3"/>
          <p:cNvSpPr>
            <a:spLocks noGrp="1"/>
          </p:cNvSpPr>
          <p:nvPr>
            <p:ph type="dt" sz="half" idx="10"/>
          </p:nvPr>
        </p:nvSpPr>
        <p:spPr/>
        <p:txBody>
          <a:bodyPr/>
          <a:lstStyle/>
          <a:p>
            <a:r>
              <a:rPr lang="de-DE" smtClean="0"/>
              <a:t>May 2014</a:t>
            </a:r>
            <a:endParaRPr lang="en-US"/>
          </a:p>
        </p:txBody>
      </p:sp>
      <p:sp>
        <p:nvSpPr>
          <p:cNvPr id="7" name="Fußzeilenplatzhalter 4"/>
          <p:cNvSpPr>
            <a:spLocks noGrp="1"/>
          </p:cNvSpPr>
          <p:nvPr>
            <p:ph type="ftr" sz="quarter" idx="11"/>
          </p:nvPr>
        </p:nvSpPr>
        <p:spPr/>
        <p:txBody>
          <a:bodyPr/>
          <a:lstStyle/>
          <a:p>
            <a:r>
              <a:rPr lang="de-DE" smtClean="0"/>
              <a:t>Marc Emmelmann, Self</a:t>
            </a:r>
            <a:endParaRPr lang="en-US"/>
          </a:p>
        </p:txBody>
      </p:sp>
      <p:sp>
        <p:nvSpPr>
          <p:cNvPr id="8" name="Foliennummernplatzhalter 5"/>
          <p:cNvSpPr>
            <a:spLocks noGrp="1"/>
          </p:cNvSpPr>
          <p:nvPr>
            <p:ph type="sldNum" sz="quarter" idx="12"/>
          </p:nvPr>
        </p:nvSpPr>
        <p:spPr/>
        <p:txBody>
          <a:bodyPr/>
          <a:lstStyle/>
          <a:p>
            <a:r>
              <a:rPr lang="en-US"/>
              <a:t>Slide </a:t>
            </a:r>
            <a:fld id="{0D5A69BF-5425-4B46-8083-84922C86CDAE}"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Discussion of LB201 CID4609</a:t>
            </a:r>
            <a:endParaRPr lang="en-US"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smtClean="0"/>
              <a:t> 2014-05-12</a:t>
            </a:r>
            <a:endParaRPr lang="en-US" sz="2000" b="0" dirty="0"/>
          </a:p>
        </p:txBody>
      </p:sp>
      <p:graphicFrame>
        <p:nvGraphicFramePr>
          <p:cNvPr id="30731" name="Object 11"/>
          <p:cNvGraphicFramePr>
            <a:graphicFrameLocks noChangeAspect="1"/>
          </p:cNvGraphicFramePr>
          <p:nvPr/>
        </p:nvGraphicFramePr>
        <p:xfrm>
          <a:off x="508000" y="2289175"/>
          <a:ext cx="8156575" cy="2478088"/>
        </p:xfrm>
        <a:graphic>
          <a:graphicData uri="http://schemas.openxmlformats.org/presentationml/2006/ole">
            <p:oleObj spid="_x0000_s30731" name="Dokument" r:id="rId4" imgW="8255000" imgH="2514600"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LB198 CID2769</a:t>
            </a:r>
            <a:endParaRPr lang="en-US" dirty="0"/>
          </a:p>
        </p:txBody>
      </p:sp>
      <p:sp>
        <p:nvSpPr>
          <p:cNvPr id="3" name="Inhaltsplatzhalter 2"/>
          <p:cNvSpPr>
            <a:spLocks noGrp="1"/>
          </p:cNvSpPr>
          <p:nvPr>
            <p:ph idx="1"/>
          </p:nvPr>
        </p:nvSpPr>
        <p:spPr>
          <a:xfrm>
            <a:off x="685800" y="1600200"/>
            <a:ext cx="7772400" cy="4114800"/>
          </a:xfrm>
        </p:spPr>
        <p:txBody>
          <a:bodyPr/>
          <a:lstStyle/>
          <a:p>
            <a:r>
              <a:rPr lang="en-US" sz="2000" dirty="0" smtClean="0"/>
              <a:t>Comment</a:t>
            </a:r>
          </a:p>
          <a:p>
            <a:pPr lvl="1"/>
            <a:r>
              <a:rPr lang="de-DE" sz="1800" dirty="0" err="1" smtClean="0"/>
              <a:t>the</a:t>
            </a:r>
            <a:r>
              <a:rPr lang="de-DE" sz="1800" dirty="0" smtClean="0"/>
              <a:t> </a:t>
            </a:r>
            <a:r>
              <a:rPr lang="de-DE" sz="1800" dirty="0" err="1" smtClean="0"/>
              <a:t>usage</a:t>
            </a:r>
            <a:r>
              <a:rPr lang="de-DE" sz="1800" dirty="0" smtClean="0"/>
              <a:t> of "</a:t>
            </a:r>
            <a:r>
              <a:rPr lang="de-DE" sz="1800" dirty="0" err="1" smtClean="0"/>
              <a:t>may</a:t>
            </a:r>
            <a:r>
              <a:rPr lang="de-DE" sz="1800" dirty="0" smtClean="0"/>
              <a:t>" </a:t>
            </a:r>
            <a:r>
              <a:rPr lang="de-DE" sz="1800" dirty="0" err="1" smtClean="0"/>
              <a:t>makes</a:t>
            </a:r>
            <a:r>
              <a:rPr lang="de-DE" sz="1800" dirty="0" smtClean="0"/>
              <a:t> </a:t>
            </a:r>
            <a:r>
              <a:rPr lang="de-DE" sz="1800" dirty="0" err="1" smtClean="0"/>
              <a:t>it</a:t>
            </a:r>
            <a:r>
              <a:rPr lang="de-DE" sz="1800" dirty="0" smtClean="0"/>
              <a:t> </a:t>
            </a:r>
            <a:r>
              <a:rPr lang="de-DE" sz="1800" dirty="0" err="1" smtClean="0"/>
              <a:t>possible</a:t>
            </a:r>
            <a:r>
              <a:rPr lang="de-DE" sz="1800" dirty="0" smtClean="0"/>
              <a:t> </a:t>
            </a:r>
            <a:r>
              <a:rPr lang="de-DE" sz="1800" dirty="0" err="1" smtClean="0"/>
              <a:t>for</a:t>
            </a:r>
            <a:r>
              <a:rPr lang="de-DE" sz="1800" dirty="0" smtClean="0"/>
              <a:t> </a:t>
            </a:r>
            <a:r>
              <a:rPr lang="de-DE" sz="1800" dirty="0" err="1" smtClean="0"/>
              <a:t>any</a:t>
            </a:r>
            <a:r>
              <a:rPr lang="de-DE" sz="1800" dirty="0" smtClean="0"/>
              <a:t> of </a:t>
            </a:r>
            <a:r>
              <a:rPr lang="de-DE" sz="1800" dirty="0" err="1" smtClean="0"/>
              <a:t>the</a:t>
            </a:r>
            <a:r>
              <a:rPr lang="de-DE" sz="1800" dirty="0" smtClean="0"/>
              <a:t> </a:t>
            </a:r>
            <a:r>
              <a:rPr lang="de-DE" sz="1800" dirty="0" err="1" smtClean="0"/>
              <a:t>following</a:t>
            </a:r>
            <a:r>
              <a:rPr lang="de-DE" sz="1800" dirty="0" smtClean="0"/>
              <a:t> </a:t>
            </a:r>
            <a:r>
              <a:rPr lang="de-DE" sz="1800" dirty="0" err="1" smtClean="0"/>
              <a:t>behaviors</a:t>
            </a:r>
            <a:r>
              <a:rPr lang="de-DE" sz="1800" dirty="0" smtClean="0"/>
              <a:t>: 1.) </a:t>
            </a:r>
            <a:r>
              <a:rPr lang="de-DE" sz="1800" dirty="0" err="1" smtClean="0"/>
              <a:t>Transmittal</a:t>
            </a:r>
            <a:r>
              <a:rPr lang="de-DE" sz="1800" dirty="0" smtClean="0"/>
              <a:t> </a:t>
            </a:r>
            <a:r>
              <a:rPr lang="de-DE" sz="1800" dirty="0" err="1" smtClean="0"/>
              <a:t>under</a:t>
            </a:r>
            <a:r>
              <a:rPr lang="de-DE" sz="1800" dirty="0" smtClean="0"/>
              <a:t> dot11FILSActivated </a:t>
            </a:r>
            <a:r>
              <a:rPr lang="de-DE" sz="1800" dirty="0" err="1" smtClean="0"/>
              <a:t>false</a:t>
            </a:r>
            <a:r>
              <a:rPr lang="de-DE" sz="1800" dirty="0" smtClean="0"/>
              <a:t>.   2.) non </a:t>
            </a:r>
            <a:r>
              <a:rPr lang="de-DE" sz="1800" dirty="0" err="1" smtClean="0"/>
              <a:t>trasmittal</a:t>
            </a:r>
            <a:r>
              <a:rPr lang="de-DE" sz="1800" dirty="0" smtClean="0"/>
              <a:t>   3.) </a:t>
            </a:r>
            <a:r>
              <a:rPr lang="de-DE" sz="1800" dirty="0" err="1" smtClean="0"/>
              <a:t>Other</a:t>
            </a:r>
            <a:endParaRPr lang="en-US" sz="1800" dirty="0" smtClean="0"/>
          </a:p>
          <a:p>
            <a:r>
              <a:rPr lang="en-US" sz="2000" dirty="0" smtClean="0"/>
              <a:t>Proposed Resolution</a:t>
            </a:r>
          </a:p>
          <a:p>
            <a:pPr lvl="1"/>
            <a:r>
              <a:rPr lang="de-DE" sz="1800" dirty="0" err="1" smtClean="0"/>
              <a:t>clarify</a:t>
            </a:r>
            <a:r>
              <a:rPr lang="de-DE" sz="1800" dirty="0" smtClean="0"/>
              <a:t> </a:t>
            </a:r>
            <a:r>
              <a:rPr lang="de-DE" sz="1800" dirty="0" err="1" smtClean="0"/>
              <a:t>that</a:t>
            </a:r>
            <a:r>
              <a:rPr lang="de-DE" sz="1800" dirty="0" smtClean="0"/>
              <a:t> </a:t>
            </a:r>
            <a:r>
              <a:rPr lang="de-DE" sz="1800" dirty="0" err="1" smtClean="0"/>
              <a:t>the</a:t>
            </a:r>
            <a:r>
              <a:rPr lang="de-DE" sz="1800" dirty="0" smtClean="0"/>
              <a:t> AP STA </a:t>
            </a:r>
            <a:r>
              <a:rPr lang="de-DE" sz="1800" dirty="0" err="1" smtClean="0"/>
              <a:t>with</a:t>
            </a:r>
            <a:r>
              <a:rPr lang="de-DE" sz="1800" dirty="0" smtClean="0"/>
              <a:t> dot11FILSActivated </a:t>
            </a:r>
            <a:r>
              <a:rPr lang="de-DE" sz="1800" dirty="0" err="1" smtClean="0"/>
              <a:t>True</a:t>
            </a:r>
            <a:r>
              <a:rPr lang="de-DE" sz="1800" dirty="0" smtClean="0"/>
              <a:t> has to </a:t>
            </a:r>
            <a:r>
              <a:rPr lang="de-DE" sz="1800" dirty="0" err="1" smtClean="0"/>
              <a:t>transmit</a:t>
            </a:r>
            <a:r>
              <a:rPr lang="de-DE" sz="1800" dirty="0" smtClean="0"/>
              <a:t> a probe </a:t>
            </a:r>
            <a:r>
              <a:rPr lang="de-DE" sz="1800" dirty="0" err="1" smtClean="0"/>
              <a:t>response</a:t>
            </a:r>
            <a:r>
              <a:rPr lang="de-DE" sz="1800" dirty="0" smtClean="0"/>
              <a:t> per 10.1.4.3.7 </a:t>
            </a:r>
            <a:r>
              <a:rPr lang="de-DE" sz="1800" dirty="0" err="1" smtClean="0"/>
              <a:t>or</a:t>
            </a:r>
            <a:r>
              <a:rPr lang="de-DE" sz="1800" dirty="0" smtClean="0"/>
              <a:t> per </a:t>
            </a:r>
            <a:r>
              <a:rPr lang="de-DE" sz="1800" dirty="0" err="1" smtClean="0"/>
              <a:t>the</a:t>
            </a:r>
            <a:r>
              <a:rPr lang="de-DE" sz="1800" dirty="0" smtClean="0"/>
              <a:t> </a:t>
            </a:r>
            <a:r>
              <a:rPr lang="de-DE" sz="1800" dirty="0" err="1" smtClean="0"/>
              <a:t>behavior</a:t>
            </a:r>
            <a:r>
              <a:rPr lang="de-DE" sz="1800" dirty="0" smtClean="0"/>
              <a:t> </a:t>
            </a:r>
            <a:r>
              <a:rPr lang="de-DE" sz="1800" dirty="0" err="1" smtClean="0"/>
              <a:t>where</a:t>
            </a:r>
            <a:r>
              <a:rPr lang="de-DE" sz="1800" dirty="0" smtClean="0"/>
              <a:t> dot11FILSActivated </a:t>
            </a:r>
            <a:r>
              <a:rPr lang="de-DE" sz="1800" dirty="0" err="1" smtClean="0"/>
              <a:t>equal</a:t>
            </a:r>
            <a:r>
              <a:rPr lang="de-DE" sz="1800" dirty="0" smtClean="0"/>
              <a:t>  </a:t>
            </a:r>
            <a:r>
              <a:rPr lang="de-DE" sz="1800" dirty="0" err="1" smtClean="0"/>
              <a:t>false</a:t>
            </a:r>
            <a:r>
              <a:rPr lang="de-DE" sz="1800" dirty="0" smtClean="0"/>
              <a:t>.</a:t>
            </a:r>
            <a:endParaRPr lang="en-US" sz="1800" dirty="0" smtClean="0"/>
          </a:p>
          <a:p>
            <a:r>
              <a:rPr lang="en-US" sz="2000" dirty="0" smtClean="0"/>
              <a:t>Approved Resolution</a:t>
            </a:r>
          </a:p>
          <a:p>
            <a:pPr lvl="1"/>
            <a:r>
              <a:rPr lang="de-DE" sz="1800" dirty="0" smtClean="0"/>
              <a:t>REVISED. </a:t>
            </a:r>
            <a:r>
              <a:rPr lang="de-DE" sz="1800" dirty="0" err="1" smtClean="0"/>
              <a:t>The</a:t>
            </a:r>
            <a:r>
              <a:rPr lang="de-DE" sz="1800" dirty="0" smtClean="0"/>
              <a:t> </a:t>
            </a:r>
            <a:r>
              <a:rPr lang="de-DE" sz="1800" dirty="0" err="1" smtClean="0"/>
              <a:t>criteria</a:t>
            </a:r>
            <a:r>
              <a:rPr lang="de-DE" sz="1800" dirty="0" smtClean="0"/>
              <a:t> </a:t>
            </a:r>
            <a:r>
              <a:rPr lang="de-DE" sz="1800" dirty="0" err="1" smtClean="0"/>
              <a:t>when</a:t>
            </a:r>
            <a:r>
              <a:rPr lang="de-DE" sz="1800" dirty="0" smtClean="0"/>
              <a:t> </a:t>
            </a:r>
            <a:r>
              <a:rPr lang="de-DE" sz="1800" dirty="0" err="1" smtClean="0"/>
              <a:t>the</a:t>
            </a:r>
            <a:r>
              <a:rPr lang="de-DE" sz="1800" dirty="0" smtClean="0"/>
              <a:t> FILS STA </a:t>
            </a:r>
            <a:r>
              <a:rPr lang="de-DE" sz="1800" dirty="0" err="1" smtClean="0"/>
              <a:t>may</a:t>
            </a:r>
            <a:r>
              <a:rPr lang="de-DE" sz="1800" dirty="0" smtClean="0"/>
              <a:t> </a:t>
            </a:r>
            <a:r>
              <a:rPr lang="de-DE" sz="1800" dirty="0" err="1" smtClean="0"/>
              <a:t>transmit</a:t>
            </a:r>
            <a:r>
              <a:rPr lang="de-DE" sz="1800" dirty="0" smtClean="0"/>
              <a:t> a Probe Response </a:t>
            </a:r>
            <a:r>
              <a:rPr lang="de-DE" sz="1800" dirty="0" err="1" smtClean="0"/>
              <a:t>are</a:t>
            </a:r>
            <a:r>
              <a:rPr lang="de-DE" sz="1800" dirty="0" smtClean="0"/>
              <a:t> </a:t>
            </a:r>
            <a:r>
              <a:rPr lang="de-DE" sz="1800" dirty="0" err="1" smtClean="0"/>
              <a:t>defined</a:t>
            </a:r>
            <a:r>
              <a:rPr lang="de-DE" sz="1800" dirty="0" smtClean="0"/>
              <a:t> in </a:t>
            </a:r>
            <a:r>
              <a:rPr lang="de-DE" sz="1800" dirty="0" err="1" smtClean="0"/>
              <a:t>the</a:t>
            </a:r>
            <a:r>
              <a:rPr lang="de-DE" sz="1800" dirty="0" smtClean="0"/>
              <a:t> 10.1.4.3.8. </a:t>
            </a:r>
            <a:r>
              <a:rPr lang="de-DE" sz="1800" dirty="0" err="1" smtClean="0"/>
              <a:t>The</a:t>
            </a:r>
            <a:r>
              <a:rPr lang="de-DE" sz="1800" dirty="0" smtClean="0"/>
              <a:t> </a:t>
            </a:r>
            <a:r>
              <a:rPr lang="de-DE" sz="1800" dirty="0" err="1" smtClean="0"/>
              <a:t>clauses</a:t>
            </a:r>
            <a:r>
              <a:rPr lang="de-DE" sz="1800" dirty="0" smtClean="0"/>
              <a:t> </a:t>
            </a:r>
            <a:r>
              <a:rPr lang="de-DE" sz="1800" dirty="0" err="1" smtClean="0"/>
              <a:t>are</a:t>
            </a:r>
            <a:r>
              <a:rPr lang="de-DE" sz="1800" dirty="0" smtClean="0"/>
              <a:t> </a:t>
            </a:r>
            <a:r>
              <a:rPr lang="de-DE" sz="1800" dirty="0" err="1" smtClean="0"/>
              <a:t>simplified</a:t>
            </a:r>
            <a:r>
              <a:rPr lang="de-DE" sz="1800" dirty="0" smtClean="0"/>
              <a:t> and </a:t>
            </a:r>
            <a:r>
              <a:rPr lang="de-DE" sz="1800" dirty="0" err="1" smtClean="0"/>
              <a:t>made</a:t>
            </a:r>
            <a:r>
              <a:rPr lang="de-DE" sz="1800" dirty="0" smtClean="0"/>
              <a:t> </a:t>
            </a:r>
            <a:r>
              <a:rPr lang="de-DE" sz="1800" dirty="0" err="1" smtClean="0"/>
              <a:t>more</a:t>
            </a:r>
            <a:r>
              <a:rPr lang="de-DE" sz="1800" dirty="0" smtClean="0"/>
              <a:t> </a:t>
            </a:r>
            <a:r>
              <a:rPr lang="de-DE" sz="1800" dirty="0" err="1" smtClean="0"/>
              <a:t>clear</a:t>
            </a:r>
            <a:r>
              <a:rPr lang="de-DE" sz="1800" dirty="0" smtClean="0"/>
              <a:t> </a:t>
            </a:r>
            <a:r>
              <a:rPr lang="de-DE" sz="1800" dirty="0" err="1" smtClean="0"/>
              <a:t>by</a:t>
            </a:r>
            <a:r>
              <a:rPr lang="de-DE" sz="1800" dirty="0" smtClean="0"/>
              <a:t> </a:t>
            </a:r>
            <a:r>
              <a:rPr lang="de-DE" sz="1800" dirty="0" err="1" smtClean="0"/>
              <a:t>starting</a:t>
            </a:r>
            <a:r>
              <a:rPr lang="de-DE" sz="1800" dirty="0" smtClean="0"/>
              <a:t> </a:t>
            </a:r>
            <a:r>
              <a:rPr lang="de-DE" sz="1800" dirty="0" err="1" smtClean="0"/>
              <a:t>the</a:t>
            </a:r>
            <a:r>
              <a:rPr lang="de-DE" sz="1800" dirty="0" smtClean="0"/>
              <a:t> </a:t>
            </a:r>
            <a:r>
              <a:rPr lang="de-DE" sz="1800" dirty="0" err="1" smtClean="0"/>
              <a:t>clause</a:t>
            </a:r>
            <a:r>
              <a:rPr lang="de-DE" sz="1800" dirty="0" smtClean="0"/>
              <a:t> 10.1.4.3.7 </a:t>
            </a:r>
            <a:r>
              <a:rPr lang="de-DE" sz="1800" dirty="0" err="1" smtClean="0"/>
              <a:t>by</a:t>
            </a:r>
            <a:r>
              <a:rPr lang="de-DE" sz="1800" dirty="0" smtClean="0"/>
              <a:t> </a:t>
            </a:r>
            <a:r>
              <a:rPr lang="de-DE" sz="1800" dirty="0" err="1" smtClean="0"/>
              <a:t>defining</a:t>
            </a:r>
            <a:r>
              <a:rPr lang="de-DE" sz="1800" dirty="0" smtClean="0"/>
              <a:t> </a:t>
            </a:r>
            <a:r>
              <a:rPr lang="de-DE" sz="1800" dirty="0" err="1" smtClean="0"/>
              <a:t>which</a:t>
            </a:r>
            <a:r>
              <a:rPr lang="de-DE" sz="1800" dirty="0" smtClean="0"/>
              <a:t> </a:t>
            </a:r>
            <a:r>
              <a:rPr lang="de-DE" sz="1800" dirty="0" err="1" smtClean="0"/>
              <a:t>rules</a:t>
            </a:r>
            <a:r>
              <a:rPr lang="de-DE" sz="1800" dirty="0" smtClean="0"/>
              <a:t> </a:t>
            </a:r>
            <a:r>
              <a:rPr lang="de-DE" sz="1800" dirty="0" err="1" smtClean="0"/>
              <a:t>the</a:t>
            </a:r>
            <a:r>
              <a:rPr lang="de-DE" sz="1800" dirty="0" smtClean="0"/>
              <a:t> </a:t>
            </a:r>
            <a:r>
              <a:rPr lang="de-DE" sz="1800" dirty="0" err="1" smtClean="0"/>
              <a:t>responding</a:t>
            </a:r>
            <a:r>
              <a:rPr lang="de-DE" sz="1800" dirty="0" smtClean="0"/>
              <a:t> STA </a:t>
            </a:r>
            <a:r>
              <a:rPr lang="de-DE" sz="1800" dirty="0" err="1" smtClean="0"/>
              <a:t>should</a:t>
            </a:r>
            <a:r>
              <a:rPr lang="de-DE" sz="1800" dirty="0" smtClean="0"/>
              <a:t> </a:t>
            </a:r>
            <a:r>
              <a:rPr lang="de-DE" sz="1800" dirty="0" err="1" smtClean="0"/>
              <a:t>follow</a:t>
            </a:r>
            <a:r>
              <a:rPr lang="de-DE" sz="1800" dirty="0" smtClean="0"/>
              <a:t>. </a:t>
            </a:r>
            <a:r>
              <a:rPr lang="de-DE" sz="1800" dirty="0" err="1" smtClean="0"/>
              <a:t>The</a:t>
            </a:r>
            <a:r>
              <a:rPr lang="de-DE" sz="1800" dirty="0" smtClean="0"/>
              <a:t> </a:t>
            </a:r>
            <a:r>
              <a:rPr lang="de-DE" sz="1800" dirty="0" err="1" smtClean="0"/>
              <a:t>may</a:t>
            </a:r>
            <a:r>
              <a:rPr lang="de-DE" sz="1800" dirty="0" smtClean="0"/>
              <a:t> in </a:t>
            </a:r>
            <a:r>
              <a:rPr lang="de-DE" sz="1800" dirty="0" err="1" smtClean="0"/>
              <a:t>response</a:t>
            </a:r>
            <a:r>
              <a:rPr lang="de-DE" sz="1800" dirty="0" smtClean="0"/>
              <a:t> condition was a </a:t>
            </a:r>
            <a:r>
              <a:rPr lang="de-DE" sz="1800" dirty="0" err="1" smtClean="0"/>
              <a:t>general</a:t>
            </a:r>
            <a:r>
              <a:rPr lang="de-DE" sz="1800" dirty="0" smtClean="0"/>
              <a:t> </a:t>
            </a:r>
            <a:r>
              <a:rPr lang="de-DE" sz="1800" dirty="0" err="1" smtClean="0"/>
              <a:t>term</a:t>
            </a:r>
            <a:r>
              <a:rPr lang="de-DE" sz="1800" dirty="0" smtClean="0"/>
              <a:t> and </a:t>
            </a:r>
            <a:r>
              <a:rPr lang="de-DE" sz="1800" dirty="0" err="1" smtClean="0"/>
              <a:t>not</a:t>
            </a:r>
            <a:r>
              <a:rPr lang="de-DE" sz="1800" dirty="0" smtClean="0"/>
              <a:t> </a:t>
            </a:r>
            <a:r>
              <a:rPr lang="de-DE" sz="1800" dirty="0" err="1" smtClean="0"/>
              <a:t>precise</a:t>
            </a:r>
            <a:r>
              <a:rPr lang="de-DE" sz="1800" dirty="0" smtClean="0"/>
              <a:t> </a:t>
            </a:r>
            <a:r>
              <a:rPr lang="de-DE" sz="1800" dirty="0" err="1" smtClean="0"/>
              <a:t>enough</a:t>
            </a:r>
            <a:r>
              <a:rPr lang="de-DE" sz="1800" dirty="0" smtClean="0"/>
              <a:t>. </a:t>
            </a:r>
            <a:r>
              <a:rPr lang="de-DE" sz="1800" dirty="0" err="1" smtClean="0"/>
              <a:t>Similar</a:t>
            </a:r>
            <a:r>
              <a:rPr lang="de-DE" sz="1800" dirty="0" smtClean="0"/>
              <a:t> to CID 2712.The text </a:t>
            </a:r>
            <a:r>
              <a:rPr lang="de-DE" sz="1800" dirty="0" err="1" smtClean="0"/>
              <a:t>is</a:t>
            </a:r>
            <a:r>
              <a:rPr lang="de-DE" sz="1800" dirty="0" smtClean="0"/>
              <a:t> </a:t>
            </a:r>
            <a:r>
              <a:rPr lang="de-DE" sz="1800" dirty="0" err="1" smtClean="0"/>
              <a:t>shown</a:t>
            </a:r>
            <a:r>
              <a:rPr lang="de-DE" sz="1800" dirty="0" smtClean="0"/>
              <a:t> in https://mentor.ieee.org/802.11/dcn/13/11-13-1269-06-00ai-active-scanning-text.docx .</a:t>
            </a:r>
            <a:endParaRPr lang="en-US" sz="1800" dirty="0" smtClean="0"/>
          </a:p>
          <a:p>
            <a:endParaRPr lang="en-US" sz="2000"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LB198 CID2773</a:t>
            </a:r>
            <a:endParaRPr lang="en-US" dirty="0"/>
          </a:p>
        </p:txBody>
      </p:sp>
      <p:sp>
        <p:nvSpPr>
          <p:cNvPr id="3" name="Inhaltsplatzhalter 2"/>
          <p:cNvSpPr>
            <a:spLocks noGrp="1"/>
          </p:cNvSpPr>
          <p:nvPr>
            <p:ph idx="1"/>
          </p:nvPr>
        </p:nvSpPr>
        <p:spPr/>
        <p:txBody>
          <a:bodyPr/>
          <a:lstStyle/>
          <a:p>
            <a:r>
              <a:rPr lang="en-US" dirty="0" smtClean="0"/>
              <a:t>Comment</a:t>
            </a:r>
          </a:p>
          <a:p>
            <a:pPr lvl="1"/>
            <a:r>
              <a:rPr lang="de-DE" dirty="0" smtClean="0"/>
              <a:t>"</a:t>
            </a:r>
            <a:r>
              <a:rPr lang="de-DE" dirty="0" err="1" smtClean="0"/>
              <a:t>the</a:t>
            </a:r>
            <a:r>
              <a:rPr lang="de-DE" dirty="0" smtClean="0"/>
              <a:t> </a:t>
            </a:r>
            <a:r>
              <a:rPr lang="de-DE" dirty="0" err="1" smtClean="0"/>
              <a:t>response</a:t>
            </a:r>
            <a:r>
              <a:rPr lang="de-DE" dirty="0" smtClean="0"/>
              <a:t>" </a:t>
            </a:r>
            <a:r>
              <a:rPr lang="de-DE" dirty="0" err="1" smtClean="0"/>
              <a:t>is</a:t>
            </a:r>
            <a:r>
              <a:rPr lang="de-DE" dirty="0" smtClean="0"/>
              <a:t> non </a:t>
            </a:r>
            <a:r>
              <a:rPr lang="de-DE" dirty="0" err="1" smtClean="0"/>
              <a:t>specific</a:t>
            </a:r>
            <a:r>
              <a:rPr lang="de-DE" dirty="0" smtClean="0"/>
              <a:t>, </a:t>
            </a:r>
            <a:r>
              <a:rPr lang="de-DE" dirty="0" err="1" smtClean="0"/>
              <a:t>e.g</a:t>
            </a:r>
            <a:r>
              <a:rPr lang="de-DE" dirty="0" smtClean="0"/>
              <a:t>. </a:t>
            </a:r>
            <a:r>
              <a:rPr lang="de-DE" dirty="0" err="1" smtClean="0"/>
              <a:t>if</a:t>
            </a:r>
            <a:r>
              <a:rPr lang="de-DE" dirty="0" smtClean="0"/>
              <a:t> 2 </a:t>
            </a:r>
            <a:r>
              <a:rPr lang="de-DE" dirty="0" err="1" smtClean="0"/>
              <a:t>or</a:t>
            </a:r>
            <a:r>
              <a:rPr lang="de-DE" dirty="0" smtClean="0"/>
              <a:t> </a:t>
            </a:r>
            <a:r>
              <a:rPr lang="de-DE" dirty="0" err="1" smtClean="0"/>
              <a:t>more</a:t>
            </a:r>
            <a:r>
              <a:rPr lang="de-DE" dirty="0" smtClean="0"/>
              <a:t> Probe </a:t>
            </a:r>
            <a:r>
              <a:rPr lang="de-DE" dirty="0" err="1" smtClean="0"/>
              <a:t>Requests</a:t>
            </a:r>
            <a:r>
              <a:rPr lang="de-DE" dirty="0" smtClean="0"/>
              <a:t> </a:t>
            </a:r>
            <a:r>
              <a:rPr lang="de-DE" dirty="0" err="1" smtClean="0"/>
              <a:t>received</a:t>
            </a:r>
            <a:r>
              <a:rPr lang="de-DE" dirty="0" smtClean="0"/>
              <a:t>, </a:t>
            </a:r>
            <a:r>
              <a:rPr lang="de-DE" dirty="0" err="1" smtClean="0"/>
              <a:t>which</a:t>
            </a:r>
            <a:r>
              <a:rPr lang="de-DE" dirty="0" smtClean="0"/>
              <a:t> of </a:t>
            </a:r>
            <a:r>
              <a:rPr lang="de-DE" dirty="0" err="1" smtClean="0"/>
              <a:t>the</a:t>
            </a:r>
            <a:r>
              <a:rPr lang="de-DE" dirty="0" smtClean="0"/>
              <a:t> </a:t>
            </a:r>
            <a:r>
              <a:rPr lang="de-DE" dirty="0" err="1" smtClean="0"/>
              <a:t>associated</a:t>
            </a:r>
            <a:r>
              <a:rPr lang="de-DE" dirty="0" smtClean="0"/>
              <a:t> </a:t>
            </a:r>
            <a:r>
              <a:rPr lang="de-DE" dirty="0" err="1" smtClean="0"/>
              <a:t>responses</a:t>
            </a:r>
            <a:r>
              <a:rPr lang="de-DE" dirty="0" smtClean="0"/>
              <a:t> </a:t>
            </a:r>
            <a:r>
              <a:rPr lang="de-DE" dirty="0" err="1" smtClean="0"/>
              <a:t>is</a:t>
            </a:r>
            <a:r>
              <a:rPr lang="de-DE" dirty="0" smtClean="0"/>
              <a:t> </a:t>
            </a:r>
            <a:r>
              <a:rPr lang="de-DE" dirty="0" err="1" smtClean="0"/>
              <a:t>refered</a:t>
            </a:r>
            <a:r>
              <a:rPr lang="de-DE" dirty="0" smtClean="0"/>
              <a:t> to as "</a:t>
            </a:r>
            <a:r>
              <a:rPr lang="de-DE" dirty="0" err="1" smtClean="0"/>
              <a:t>the</a:t>
            </a:r>
            <a:r>
              <a:rPr lang="de-DE" dirty="0" smtClean="0"/>
              <a:t> </a:t>
            </a:r>
            <a:r>
              <a:rPr lang="de-DE" dirty="0" err="1" smtClean="0"/>
              <a:t>response</a:t>
            </a:r>
            <a:r>
              <a:rPr lang="de-DE" dirty="0" smtClean="0"/>
              <a:t>"?</a:t>
            </a:r>
            <a:endParaRPr lang="en-US" dirty="0" smtClean="0"/>
          </a:p>
          <a:p>
            <a:r>
              <a:rPr lang="en-US" dirty="0" smtClean="0"/>
              <a:t>Proposed Resolution</a:t>
            </a:r>
          </a:p>
          <a:p>
            <a:pPr lvl="1"/>
            <a:r>
              <a:rPr lang="de-DE" dirty="0" err="1" smtClean="0"/>
              <a:t>Replace</a:t>
            </a:r>
            <a:r>
              <a:rPr lang="de-DE" dirty="0" smtClean="0"/>
              <a:t> "</a:t>
            </a:r>
            <a:r>
              <a:rPr lang="de-DE" dirty="0" err="1" smtClean="0"/>
              <a:t>the</a:t>
            </a:r>
            <a:r>
              <a:rPr lang="de-DE" dirty="0" smtClean="0"/>
              <a:t> </a:t>
            </a:r>
            <a:r>
              <a:rPr lang="de-DE" dirty="0" err="1" smtClean="0"/>
              <a:t>response</a:t>
            </a:r>
            <a:r>
              <a:rPr lang="de-DE" dirty="0" smtClean="0"/>
              <a:t>" w/ </a:t>
            </a:r>
            <a:r>
              <a:rPr lang="de-DE" dirty="0" err="1" smtClean="0"/>
              <a:t>one</a:t>
            </a:r>
            <a:r>
              <a:rPr lang="de-DE" dirty="0" smtClean="0"/>
              <a:t> </a:t>
            </a:r>
            <a:r>
              <a:rPr lang="de-DE" dirty="0" err="1" smtClean="0"/>
              <a:t>or</a:t>
            </a:r>
            <a:r>
              <a:rPr lang="de-DE" dirty="0" smtClean="0"/>
              <a:t> </a:t>
            </a:r>
            <a:r>
              <a:rPr lang="de-DE" dirty="0" err="1" smtClean="0"/>
              <a:t>more</a:t>
            </a:r>
            <a:r>
              <a:rPr lang="de-DE" dirty="0" smtClean="0"/>
              <a:t> of </a:t>
            </a:r>
            <a:r>
              <a:rPr lang="de-DE" dirty="0" err="1" smtClean="0"/>
              <a:t>the</a:t>
            </a:r>
            <a:r>
              <a:rPr lang="de-DE" dirty="0" smtClean="0"/>
              <a:t> </a:t>
            </a:r>
            <a:r>
              <a:rPr lang="de-DE" dirty="0" err="1" smtClean="0"/>
              <a:t>responses</a:t>
            </a:r>
            <a:r>
              <a:rPr lang="de-DE" dirty="0" smtClean="0"/>
              <a:t>.</a:t>
            </a:r>
            <a:endParaRPr lang="en-US" dirty="0" smtClean="0"/>
          </a:p>
          <a:p>
            <a:r>
              <a:rPr lang="en-US" dirty="0" smtClean="0"/>
              <a:t>Approved Resolution</a:t>
            </a:r>
          </a:p>
          <a:p>
            <a:pPr lvl="1"/>
            <a:r>
              <a:rPr lang="de-DE" dirty="0" smtClean="0"/>
              <a:t>REVISED.  </a:t>
            </a:r>
            <a:r>
              <a:rPr lang="de-DE" dirty="0" err="1" smtClean="0"/>
              <a:t>This</a:t>
            </a:r>
            <a:r>
              <a:rPr lang="de-DE" dirty="0" smtClean="0"/>
              <a:t> CID </a:t>
            </a:r>
            <a:r>
              <a:rPr lang="de-DE" dirty="0" err="1" smtClean="0"/>
              <a:t>can</a:t>
            </a:r>
            <a:r>
              <a:rPr lang="de-DE" dirty="0" smtClean="0"/>
              <a:t> </a:t>
            </a:r>
            <a:r>
              <a:rPr lang="de-DE" dirty="0" err="1" smtClean="0"/>
              <a:t>be</a:t>
            </a:r>
            <a:r>
              <a:rPr lang="de-DE" dirty="0" smtClean="0"/>
              <a:t> </a:t>
            </a:r>
            <a:r>
              <a:rPr lang="de-DE" dirty="0" err="1" smtClean="0"/>
              <a:t>superceeded</a:t>
            </a:r>
            <a:r>
              <a:rPr lang="de-DE" dirty="0" smtClean="0"/>
              <a:t> </a:t>
            </a:r>
            <a:r>
              <a:rPr lang="de-DE" dirty="0" err="1" smtClean="0"/>
              <a:t>by</a:t>
            </a:r>
            <a:r>
              <a:rPr lang="de-DE" dirty="0" smtClean="0"/>
              <a:t> CID 2849. </a:t>
            </a:r>
            <a:r>
              <a:rPr lang="de-DE" dirty="0" err="1" smtClean="0"/>
              <a:t>Proposed</a:t>
            </a:r>
            <a:r>
              <a:rPr lang="de-DE" dirty="0" smtClean="0"/>
              <a:t> text </a:t>
            </a:r>
            <a:r>
              <a:rPr lang="de-DE" dirty="0" err="1" smtClean="0"/>
              <a:t>is</a:t>
            </a:r>
            <a:r>
              <a:rPr lang="de-DE" dirty="0" smtClean="0"/>
              <a:t> </a:t>
            </a:r>
            <a:r>
              <a:rPr lang="de-DE" dirty="0" err="1" smtClean="0"/>
              <a:t>covered</a:t>
            </a:r>
            <a:r>
              <a:rPr lang="de-DE" dirty="0" smtClean="0"/>
              <a:t> </a:t>
            </a:r>
            <a:r>
              <a:rPr lang="de-DE" dirty="0" err="1" smtClean="0"/>
              <a:t>by</a:t>
            </a:r>
            <a:r>
              <a:rPr lang="de-DE" dirty="0" smtClean="0"/>
              <a:t> </a:t>
            </a:r>
            <a:r>
              <a:rPr lang="de-DE" dirty="0" err="1" smtClean="0"/>
              <a:t>contrution</a:t>
            </a:r>
            <a:r>
              <a:rPr lang="de-DE" dirty="0" smtClean="0"/>
              <a:t> 1269r6. See </a:t>
            </a:r>
            <a:r>
              <a:rPr lang="de-DE" dirty="0" err="1" smtClean="0"/>
              <a:t>merged</a:t>
            </a:r>
            <a:r>
              <a:rPr lang="de-DE" dirty="0" smtClean="0"/>
              <a:t> text in https://mentor.ieee.org/802.11/dcn/13/11-13-1269-06-00ai-active-scanning-text.docx.</a:t>
            </a:r>
            <a:endParaRPr lang="en-US" dirty="0" smtClean="0"/>
          </a:p>
          <a:p>
            <a:endParaRPr lang="en-US"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LB198 CID2774</a:t>
            </a:r>
            <a:endParaRPr lang="en-US" dirty="0"/>
          </a:p>
        </p:txBody>
      </p:sp>
      <p:sp>
        <p:nvSpPr>
          <p:cNvPr id="3" name="Inhaltsplatzhalter 2"/>
          <p:cNvSpPr>
            <a:spLocks noGrp="1"/>
          </p:cNvSpPr>
          <p:nvPr>
            <p:ph idx="1"/>
          </p:nvPr>
        </p:nvSpPr>
        <p:spPr/>
        <p:txBody>
          <a:bodyPr/>
          <a:lstStyle/>
          <a:p>
            <a:r>
              <a:rPr lang="en-US" sz="2000" dirty="0" smtClean="0"/>
              <a:t>Comment</a:t>
            </a:r>
          </a:p>
          <a:p>
            <a:pPr lvl="1"/>
            <a:r>
              <a:rPr lang="de-DE" sz="1800" dirty="0" err="1" smtClean="0"/>
              <a:t>paragraph</a:t>
            </a:r>
            <a:r>
              <a:rPr lang="de-DE" sz="1800" dirty="0" smtClean="0"/>
              <a:t> </a:t>
            </a:r>
            <a:r>
              <a:rPr lang="de-DE" sz="1800" dirty="0" err="1" smtClean="0"/>
              <a:t>section</a:t>
            </a:r>
            <a:r>
              <a:rPr lang="de-DE" sz="1800" dirty="0" smtClean="0"/>
              <a:t> 10.1.4.3.8 </a:t>
            </a:r>
            <a:r>
              <a:rPr lang="de-DE" sz="1800" dirty="0" err="1" smtClean="0"/>
              <a:t>allows</a:t>
            </a:r>
            <a:r>
              <a:rPr lang="de-DE" sz="1800" dirty="0" smtClean="0"/>
              <a:t> </a:t>
            </a:r>
            <a:r>
              <a:rPr lang="de-DE" sz="1800" dirty="0" err="1" smtClean="0"/>
              <a:t>for</a:t>
            </a:r>
            <a:r>
              <a:rPr lang="de-DE" sz="1800" dirty="0" smtClean="0"/>
              <a:t> </a:t>
            </a:r>
            <a:r>
              <a:rPr lang="de-DE" sz="1800" dirty="0" err="1" smtClean="0"/>
              <a:t>the</a:t>
            </a:r>
            <a:r>
              <a:rPr lang="de-DE" sz="1800" dirty="0" smtClean="0"/>
              <a:t> </a:t>
            </a:r>
            <a:r>
              <a:rPr lang="de-DE" sz="1800" dirty="0" err="1" smtClean="0"/>
              <a:t>omission</a:t>
            </a:r>
            <a:r>
              <a:rPr lang="de-DE" sz="1800" dirty="0" smtClean="0"/>
              <a:t> of Probe </a:t>
            </a:r>
            <a:r>
              <a:rPr lang="de-DE" sz="1800" dirty="0" err="1" smtClean="0"/>
              <a:t>Rsp</a:t>
            </a:r>
            <a:r>
              <a:rPr lang="de-DE" sz="1800" dirty="0" smtClean="0"/>
              <a:t> </a:t>
            </a:r>
            <a:r>
              <a:rPr lang="de-DE" sz="1800" dirty="0" err="1" smtClean="0"/>
              <a:t>even</a:t>
            </a:r>
            <a:r>
              <a:rPr lang="de-DE" sz="1800" dirty="0" smtClean="0"/>
              <a:t> </a:t>
            </a:r>
            <a:r>
              <a:rPr lang="de-DE" sz="1800" dirty="0" err="1" smtClean="0"/>
              <a:t>when</a:t>
            </a:r>
            <a:r>
              <a:rPr lang="de-DE" sz="1800" dirty="0" smtClean="0"/>
              <a:t> </a:t>
            </a:r>
            <a:r>
              <a:rPr lang="de-DE" sz="1800" dirty="0" err="1" smtClean="0"/>
              <a:t>the</a:t>
            </a:r>
            <a:r>
              <a:rPr lang="de-DE" sz="1800" dirty="0" smtClean="0"/>
              <a:t> </a:t>
            </a:r>
            <a:r>
              <a:rPr lang="de-DE" sz="1800" dirty="0" err="1" smtClean="0"/>
              <a:t>content</a:t>
            </a:r>
            <a:r>
              <a:rPr lang="de-DE" sz="1800" dirty="0" smtClean="0"/>
              <a:t> of </a:t>
            </a:r>
            <a:r>
              <a:rPr lang="de-DE" sz="1800" dirty="0" err="1" smtClean="0"/>
              <a:t>the</a:t>
            </a:r>
            <a:r>
              <a:rPr lang="de-DE" sz="1800" dirty="0" smtClean="0"/>
              <a:t> Probe </a:t>
            </a:r>
            <a:r>
              <a:rPr lang="de-DE" sz="1800" dirty="0" err="1" smtClean="0"/>
              <a:t>Rsp</a:t>
            </a:r>
            <a:r>
              <a:rPr lang="de-DE" sz="1800" dirty="0" smtClean="0"/>
              <a:t> </a:t>
            </a:r>
            <a:r>
              <a:rPr lang="de-DE" sz="1800" dirty="0" err="1" smtClean="0"/>
              <a:t>may</a:t>
            </a:r>
            <a:r>
              <a:rPr lang="de-DE" sz="1800" dirty="0" smtClean="0"/>
              <a:t> </a:t>
            </a:r>
            <a:r>
              <a:rPr lang="de-DE" sz="1800" dirty="0" err="1" smtClean="0"/>
              <a:t>not</a:t>
            </a:r>
            <a:r>
              <a:rPr lang="de-DE" sz="1800" dirty="0" smtClean="0"/>
              <a:t> </a:t>
            </a:r>
            <a:r>
              <a:rPr lang="de-DE" sz="1800" dirty="0" err="1" smtClean="0"/>
              <a:t>be</a:t>
            </a:r>
            <a:r>
              <a:rPr lang="de-DE" sz="1800" dirty="0" smtClean="0"/>
              <a:t> </a:t>
            </a:r>
            <a:r>
              <a:rPr lang="de-DE" sz="1800" dirty="0" err="1" smtClean="0"/>
              <a:t>identical</a:t>
            </a:r>
            <a:r>
              <a:rPr lang="de-DE" sz="1800" dirty="0" smtClean="0"/>
              <a:t> </a:t>
            </a:r>
            <a:r>
              <a:rPr lang="de-DE" sz="1800" dirty="0" err="1" smtClean="0"/>
              <a:t>due</a:t>
            </a:r>
            <a:r>
              <a:rPr lang="de-DE" sz="1800" dirty="0" smtClean="0"/>
              <a:t> to different </a:t>
            </a:r>
            <a:r>
              <a:rPr lang="de-DE" sz="1800" dirty="0" err="1" smtClean="0"/>
              <a:t>information</a:t>
            </a:r>
            <a:r>
              <a:rPr lang="de-DE" sz="1800" dirty="0" smtClean="0"/>
              <a:t> </a:t>
            </a:r>
            <a:r>
              <a:rPr lang="de-DE" sz="1800" dirty="0" err="1" smtClean="0"/>
              <a:t>requested</a:t>
            </a:r>
            <a:r>
              <a:rPr lang="de-DE" sz="1800" dirty="0" smtClean="0"/>
              <a:t> </a:t>
            </a:r>
            <a:r>
              <a:rPr lang="de-DE" sz="1800" dirty="0" err="1" smtClean="0"/>
              <a:t>by</a:t>
            </a:r>
            <a:r>
              <a:rPr lang="de-DE" sz="1800" dirty="0" smtClean="0"/>
              <a:t> </a:t>
            </a:r>
            <a:r>
              <a:rPr lang="de-DE" sz="1800" dirty="0" err="1" smtClean="0"/>
              <a:t>the</a:t>
            </a:r>
            <a:r>
              <a:rPr lang="de-DE" sz="1800" dirty="0" smtClean="0"/>
              <a:t> Probe </a:t>
            </a:r>
            <a:r>
              <a:rPr lang="de-DE" sz="1800" dirty="0" err="1" smtClean="0"/>
              <a:t>Req</a:t>
            </a:r>
            <a:r>
              <a:rPr lang="de-DE" sz="1800" dirty="0" smtClean="0"/>
              <a:t> </a:t>
            </a:r>
            <a:r>
              <a:rPr lang="de-DE" sz="1800" dirty="0" err="1" smtClean="0"/>
              <a:t>originator</a:t>
            </a:r>
            <a:r>
              <a:rPr lang="de-DE" sz="1800" dirty="0" smtClean="0"/>
              <a:t>.</a:t>
            </a:r>
            <a:endParaRPr lang="en-US" sz="1800" dirty="0" smtClean="0"/>
          </a:p>
          <a:p>
            <a:r>
              <a:rPr lang="en-US" sz="2000" dirty="0" smtClean="0"/>
              <a:t>Proposed Resolution</a:t>
            </a:r>
          </a:p>
          <a:p>
            <a:pPr lvl="1"/>
            <a:r>
              <a:rPr lang="de-DE" sz="1800" dirty="0" err="1" smtClean="0"/>
              <a:t>the</a:t>
            </a:r>
            <a:r>
              <a:rPr lang="de-DE" sz="1800" dirty="0" smtClean="0"/>
              <a:t> text </a:t>
            </a:r>
            <a:r>
              <a:rPr lang="de-DE" sz="1800" dirty="0" err="1" smtClean="0"/>
              <a:t>should</a:t>
            </a:r>
            <a:r>
              <a:rPr lang="de-DE" sz="1800" dirty="0" smtClean="0"/>
              <a:t> </a:t>
            </a:r>
            <a:r>
              <a:rPr lang="de-DE" sz="1800" dirty="0" err="1" smtClean="0"/>
              <a:t>reflect</a:t>
            </a:r>
            <a:r>
              <a:rPr lang="de-DE" sz="1800" dirty="0" smtClean="0"/>
              <a:t> </a:t>
            </a:r>
            <a:r>
              <a:rPr lang="de-DE" sz="1800" dirty="0" err="1" smtClean="0"/>
              <a:t>that</a:t>
            </a:r>
            <a:r>
              <a:rPr lang="de-DE" sz="1800" dirty="0" smtClean="0"/>
              <a:t> </a:t>
            </a:r>
            <a:r>
              <a:rPr lang="de-DE" sz="1800" dirty="0" err="1" smtClean="0"/>
              <a:t>omission</a:t>
            </a:r>
            <a:r>
              <a:rPr lang="de-DE" sz="1800" dirty="0" smtClean="0"/>
              <a:t> of Probe </a:t>
            </a:r>
            <a:r>
              <a:rPr lang="de-DE" sz="1800" dirty="0" err="1" smtClean="0"/>
              <a:t>Rsp</a:t>
            </a:r>
            <a:r>
              <a:rPr lang="de-DE" sz="1800" dirty="0" smtClean="0"/>
              <a:t> </a:t>
            </a:r>
            <a:r>
              <a:rPr lang="de-DE" sz="1800" dirty="0" err="1" smtClean="0"/>
              <a:t>is</a:t>
            </a:r>
            <a:r>
              <a:rPr lang="de-DE" sz="1800" dirty="0" smtClean="0"/>
              <a:t> </a:t>
            </a:r>
            <a:r>
              <a:rPr lang="de-DE" sz="1800" dirty="0" err="1" smtClean="0"/>
              <a:t>allowed</a:t>
            </a:r>
            <a:r>
              <a:rPr lang="de-DE" sz="1800" dirty="0" smtClean="0"/>
              <a:t> </a:t>
            </a:r>
            <a:r>
              <a:rPr lang="de-DE" sz="1800" dirty="0" err="1" smtClean="0"/>
              <a:t>only</a:t>
            </a:r>
            <a:r>
              <a:rPr lang="de-DE" sz="1800" dirty="0" smtClean="0"/>
              <a:t> </a:t>
            </a:r>
            <a:r>
              <a:rPr lang="de-DE" sz="1800" dirty="0" err="1" smtClean="0"/>
              <a:t>if</a:t>
            </a:r>
            <a:r>
              <a:rPr lang="de-DE" sz="1800" dirty="0" smtClean="0"/>
              <a:t> </a:t>
            </a:r>
            <a:r>
              <a:rPr lang="de-DE" sz="1800" dirty="0" err="1" smtClean="0"/>
              <a:t>the</a:t>
            </a:r>
            <a:r>
              <a:rPr lang="de-DE" sz="1800" dirty="0" smtClean="0"/>
              <a:t> </a:t>
            </a:r>
            <a:r>
              <a:rPr lang="de-DE" sz="1800" dirty="0" err="1" smtClean="0"/>
              <a:t>cancelled</a:t>
            </a:r>
            <a:r>
              <a:rPr lang="de-DE" sz="1800" dirty="0" smtClean="0"/>
              <a:t> Probe </a:t>
            </a:r>
            <a:r>
              <a:rPr lang="de-DE" sz="1800" dirty="0" err="1" smtClean="0"/>
              <a:t>Rsp</a:t>
            </a:r>
            <a:r>
              <a:rPr lang="de-DE" sz="1800" dirty="0" smtClean="0"/>
              <a:t> </a:t>
            </a:r>
            <a:r>
              <a:rPr lang="de-DE" sz="1800" dirty="0" err="1" smtClean="0"/>
              <a:t>messages</a:t>
            </a:r>
            <a:r>
              <a:rPr lang="de-DE" sz="1800" dirty="0" smtClean="0"/>
              <a:t> </a:t>
            </a:r>
            <a:r>
              <a:rPr lang="de-DE" sz="1800" dirty="0" err="1" smtClean="0"/>
              <a:t>are</a:t>
            </a:r>
            <a:r>
              <a:rPr lang="de-DE" sz="1800" dirty="0" smtClean="0"/>
              <a:t> </a:t>
            </a:r>
            <a:r>
              <a:rPr lang="de-DE" sz="1800" dirty="0" err="1" smtClean="0"/>
              <a:t>contained</a:t>
            </a:r>
            <a:r>
              <a:rPr lang="de-DE" sz="1800" dirty="0" smtClean="0"/>
              <a:t> </a:t>
            </a:r>
            <a:r>
              <a:rPr lang="de-DE" sz="1800" dirty="0" err="1" smtClean="0"/>
              <a:t>within</a:t>
            </a:r>
            <a:r>
              <a:rPr lang="de-DE" sz="1800" dirty="0" smtClean="0"/>
              <a:t> </a:t>
            </a:r>
            <a:r>
              <a:rPr lang="de-DE" sz="1800" dirty="0" err="1" smtClean="0"/>
              <a:t>the</a:t>
            </a:r>
            <a:r>
              <a:rPr lang="de-DE" sz="1800" dirty="0" smtClean="0"/>
              <a:t> </a:t>
            </a:r>
            <a:r>
              <a:rPr lang="de-DE" sz="1800" dirty="0" err="1" smtClean="0"/>
              <a:t>transmitted</a:t>
            </a:r>
            <a:r>
              <a:rPr lang="de-DE" sz="1800" dirty="0" smtClean="0"/>
              <a:t> Probe </a:t>
            </a:r>
            <a:r>
              <a:rPr lang="de-DE" sz="1800" dirty="0" err="1" smtClean="0"/>
              <a:t>Rsp</a:t>
            </a:r>
            <a:r>
              <a:rPr lang="de-DE" sz="1800" dirty="0" smtClean="0"/>
              <a:t> </a:t>
            </a:r>
            <a:r>
              <a:rPr lang="de-DE" sz="1800" dirty="0" err="1" smtClean="0"/>
              <a:t>message</a:t>
            </a:r>
            <a:r>
              <a:rPr lang="de-DE" sz="1800" dirty="0" smtClean="0"/>
              <a:t>.</a:t>
            </a:r>
            <a:endParaRPr lang="en-US" sz="1800" dirty="0" smtClean="0"/>
          </a:p>
          <a:p>
            <a:r>
              <a:rPr lang="en-US" sz="2000" dirty="0" smtClean="0"/>
              <a:t>Approved Resolution</a:t>
            </a:r>
          </a:p>
          <a:p>
            <a:pPr lvl="1"/>
            <a:r>
              <a:rPr lang="de-DE" sz="1800" dirty="0" smtClean="0"/>
              <a:t>REVISED.</a:t>
            </a:r>
          </a:p>
          <a:p>
            <a:pPr lvl="1"/>
            <a:r>
              <a:rPr lang="de-DE" sz="1800" dirty="0" err="1" smtClean="0"/>
              <a:t>This</a:t>
            </a:r>
            <a:r>
              <a:rPr lang="de-DE" sz="1800" dirty="0" smtClean="0"/>
              <a:t> CID </a:t>
            </a:r>
            <a:r>
              <a:rPr lang="de-DE" sz="1800" dirty="0" err="1" smtClean="0"/>
              <a:t>can</a:t>
            </a:r>
            <a:r>
              <a:rPr lang="de-DE" sz="1800" dirty="0" smtClean="0"/>
              <a:t> </a:t>
            </a:r>
            <a:r>
              <a:rPr lang="de-DE" sz="1800" dirty="0" err="1" smtClean="0"/>
              <a:t>be</a:t>
            </a:r>
            <a:r>
              <a:rPr lang="de-DE" sz="1800" dirty="0" smtClean="0"/>
              <a:t> </a:t>
            </a:r>
            <a:r>
              <a:rPr lang="de-DE" sz="1800" dirty="0" err="1" smtClean="0"/>
              <a:t>superceeded</a:t>
            </a:r>
            <a:r>
              <a:rPr lang="de-DE" sz="1800" dirty="0" smtClean="0"/>
              <a:t> </a:t>
            </a:r>
            <a:r>
              <a:rPr lang="de-DE" sz="1800" dirty="0" err="1" smtClean="0"/>
              <a:t>by</a:t>
            </a:r>
            <a:r>
              <a:rPr lang="de-DE" sz="1800" dirty="0" smtClean="0"/>
              <a:t> CID 2775. </a:t>
            </a:r>
            <a:r>
              <a:rPr lang="de-DE" sz="1800" dirty="0" err="1" smtClean="0"/>
              <a:t>Proposed</a:t>
            </a:r>
            <a:r>
              <a:rPr lang="de-DE" sz="1800" dirty="0" smtClean="0"/>
              <a:t> text </a:t>
            </a:r>
            <a:r>
              <a:rPr lang="de-DE" sz="1800" dirty="0" err="1" smtClean="0"/>
              <a:t>is</a:t>
            </a:r>
            <a:r>
              <a:rPr lang="de-DE" sz="1800" dirty="0" smtClean="0"/>
              <a:t> </a:t>
            </a:r>
            <a:r>
              <a:rPr lang="de-DE" sz="1800" dirty="0" err="1" smtClean="0"/>
              <a:t>covered</a:t>
            </a:r>
            <a:r>
              <a:rPr lang="de-DE" sz="1800" dirty="0" smtClean="0"/>
              <a:t> </a:t>
            </a:r>
            <a:r>
              <a:rPr lang="de-DE" sz="1800" dirty="0" err="1" smtClean="0"/>
              <a:t>by</a:t>
            </a:r>
            <a:r>
              <a:rPr lang="de-DE" sz="1800" dirty="0" smtClean="0"/>
              <a:t> </a:t>
            </a:r>
            <a:r>
              <a:rPr lang="de-DE" sz="1800" dirty="0" err="1" smtClean="0"/>
              <a:t>contrution</a:t>
            </a:r>
            <a:r>
              <a:rPr lang="de-DE" sz="1800" dirty="0" smtClean="0"/>
              <a:t> 1269r6. See </a:t>
            </a:r>
            <a:r>
              <a:rPr lang="de-DE" sz="1800" dirty="0" err="1" smtClean="0"/>
              <a:t>merged</a:t>
            </a:r>
            <a:r>
              <a:rPr lang="de-DE" sz="1800" dirty="0" smtClean="0"/>
              <a:t> text in https://mentor.ieee.org/802.11/dcn/13/11-13-1269-06-00ai-active-scanning-text.docx.</a:t>
            </a:r>
            <a:endParaRPr lang="en-US" sz="1800" dirty="0" smtClean="0"/>
          </a:p>
          <a:p>
            <a:endParaRPr lang="en-US" sz="2000"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LB198 CID2775</a:t>
            </a:r>
            <a:endParaRPr lang="en-US" dirty="0"/>
          </a:p>
        </p:txBody>
      </p:sp>
      <p:sp>
        <p:nvSpPr>
          <p:cNvPr id="3" name="Inhaltsplatzhalter 2"/>
          <p:cNvSpPr>
            <a:spLocks noGrp="1"/>
          </p:cNvSpPr>
          <p:nvPr>
            <p:ph idx="1"/>
          </p:nvPr>
        </p:nvSpPr>
        <p:spPr/>
        <p:txBody>
          <a:bodyPr/>
          <a:lstStyle/>
          <a:p>
            <a:r>
              <a:rPr lang="en-US" sz="1800" dirty="0" smtClean="0"/>
              <a:t>Comment</a:t>
            </a:r>
          </a:p>
          <a:p>
            <a:pPr lvl="1"/>
            <a:r>
              <a:rPr lang="de-DE" sz="1600" dirty="0" err="1" smtClean="0"/>
              <a:t>This</a:t>
            </a:r>
            <a:r>
              <a:rPr lang="de-DE" sz="1600" dirty="0" smtClean="0"/>
              <a:t> </a:t>
            </a:r>
            <a:r>
              <a:rPr lang="de-DE" sz="1600" dirty="0" err="1" smtClean="0"/>
              <a:t>mechanism</a:t>
            </a:r>
            <a:r>
              <a:rPr lang="de-DE" sz="1600" dirty="0" smtClean="0"/>
              <a:t> </a:t>
            </a:r>
            <a:r>
              <a:rPr lang="de-DE" sz="1600" dirty="0" err="1" smtClean="0"/>
              <a:t>prevents</a:t>
            </a:r>
            <a:r>
              <a:rPr lang="de-DE" sz="1600" dirty="0" smtClean="0"/>
              <a:t> </a:t>
            </a:r>
            <a:r>
              <a:rPr lang="de-DE" sz="1600" dirty="0" err="1" smtClean="0"/>
              <a:t>the</a:t>
            </a:r>
            <a:r>
              <a:rPr lang="de-DE" sz="1600" dirty="0" smtClean="0"/>
              <a:t> STA </a:t>
            </a:r>
            <a:r>
              <a:rPr lang="de-DE" sz="1600" dirty="0" err="1" smtClean="0"/>
              <a:t>from</a:t>
            </a:r>
            <a:r>
              <a:rPr lang="de-DE" sz="1600" dirty="0" smtClean="0"/>
              <a:t> </a:t>
            </a:r>
            <a:r>
              <a:rPr lang="de-DE" sz="1600" dirty="0" err="1" smtClean="0"/>
              <a:t>discovering</a:t>
            </a:r>
            <a:r>
              <a:rPr lang="de-DE" sz="1600" dirty="0" smtClean="0"/>
              <a:t> </a:t>
            </a:r>
            <a:r>
              <a:rPr lang="de-DE" sz="1600" dirty="0" err="1" smtClean="0"/>
              <a:t>the</a:t>
            </a:r>
            <a:r>
              <a:rPr lang="de-DE" sz="1600" dirty="0" smtClean="0"/>
              <a:t> AP </a:t>
            </a:r>
            <a:r>
              <a:rPr lang="de-DE" sz="1600" dirty="0" err="1" smtClean="0"/>
              <a:t>with</a:t>
            </a:r>
            <a:r>
              <a:rPr lang="de-DE" sz="1600" dirty="0" smtClean="0"/>
              <a:t> </a:t>
            </a:r>
            <a:r>
              <a:rPr lang="de-DE" sz="1600" dirty="0" err="1" smtClean="0"/>
              <a:t>the</a:t>
            </a:r>
            <a:r>
              <a:rPr lang="de-DE" sz="1600" dirty="0" smtClean="0"/>
              <a:t> best link </a:t>
            </a:r>
            <a:r>
              <a:rPr lang="de-DE" sz="1600" dirty="0" err="1" smtClean="0"/>
              <a:t>budget</a:t>
            </a:r>
            <a:r>
              <a:rPr lang="de-DE" sz="1600" dirty="0" smtClean="0"/>
              <a:t> </a:t>
            </a:r>
            <a:r>
              <a:rPr lang="de-DE" sz="1600" dirty="0" err="1" smtClean="0"/>
              <a:t>conditions</a:t>
            </a:r>
            <a:r>
              <a:rPr lang="de-DE" sz="1600" dirty="0" smtClean="0"/>
              <a:t> </a:t>
            </a:r>
            <a:r>
              <a:rPr lang="de-DE" sz="1600" dirty="0" err="1" smtClean="0"/>
              <a:t>simply</a:t>
            </a:r>
            <a:r>
              <a:rPr lang="de-DE" sz="1600" dirty="0" smtClean="0"/>
              <a:t> </a:t>
            </a:r>
            <a:r>
              <a:rPr lang="de-DE" sz="1600" dirty="0" err="1" smtClean="0"/>
              <a:t>because</a:t>
            </a:r>
            <a:r>
              <a:rPr lang="de-DE" sz="1600" dirty="0" smtClean="0"/>
              <a:t> </a:t>
            </a:r>
            <a:r>
              <a:rPr lang="de-DE" sz="1600" dirty="0" err="1" smtClean="0"/>
              <a:t>another</a:t>
            </a:r>
            <a:r>
              <a:rPr lang="de-DE" sz="1600" dirty="0" smtClean="0"/>
              <a:t> AP STA </a:t>
            </a:r>
            <a:r>
              <a:rPr lang="de-DE" sz="1600" dirty="0" err="1" smtClean="0"/>
              <a:t>within</a:t>
            </a:r>
            <a:r>
              <a:rPr lang="de-DE" sz="1600" dirty="0" smtClean="0"/>
              <a:t> </a:t>
            </a:r>
            <a:r>
              <a:rPr lang="de-DE" sz="1600" dirty="0" err="1" smtClean="0"/>
              <a:t>the</a:t>
            </a:r>
            <a:r>
              <a:rPr lang="de-DE" sz="1600" dirty="0" smtClean="0"/>
              <a:t> </a:t>
            </a:r>
            <a:r>
              <a:rPr lang="de-DE" sz="1600" dirty="0" err="1" smtClean="0"/>
              <a:t>same</a:t>
            </a:r>
            <a:r>
              <a:rPr lang="de-DE" sz="1600" dirty="0" smtClean="0"/>
              <a:t> SSID </a:t>
            </a:r>
            <a:r>
              <a:rPr lang="de-DE" sz="1600" dirty="0" err="1" smtClean="0"/>
              <a:t>responded</a:t>
            </a:r>
            <a:r>
              <a:rPr lang="de-DE" sz="1600" dirty="0" smtClean="0"/>
              <a:t> </a:t>
            </a:r>
            <a:r>
              <a:rPr lang="de-DE" sz="1600" dirty="0" err="1" smtClean="0"/>
              <a:t>faster</a:t>
            </a:r>
            <a:r>
              <a:rPr lang="de-DE" sz="1600" dirty="0" smtClean="0"/>
              <a:t> </a:t>
            </a:r>
            <a:r>
              <a:rPr lang="de-DE" sz="1600" dirty="0" err="1" smtClean="0"/>
              <a:t>due</a:t>
            </a:r>
            <a:r>
              <a:rPr lang="de-DE" sz="1600" dirty="0" smtClean="0"/>
              <a:t> to </a:t>
            </a:r>
            <a:r>
              <a:rPr lang="de-DE" sz="1600" dirty="0" err="1" smtClean="0"/>
              <a:t>temporary</a:t>
            </a:r>
            <a:r>
              <a:rPr lang="de-DE" sz="1600" dirty="0" smtClean="0"/>
              <a:t> </a:t>
            </a:r>
            <a:r>
              <a:rPr lang="de-DE" sz="1600" dirty="0" err="1" smtClean="0"/>
              <a:t>medium</a:t>
            </a:r>
            <a:r>
              <a:rPr lang="de-DE" sz="1600" dirty="0" smtClean="0"/>
              <a:t> and </a:t>
            </a:r>
            <a:r>
              <a:rPr lang="de-DE" sz="1600" dirty="0" err="1" smtClean="0"/>
              <a:t>scheduling</a:t>
            </a:r>
            <a:r>
              <a:rPr lang="de-DE" sz="1600" dirty="0" smtClean="0"/>
              <a:t> </a:t>
            </a:r>
            <a:r>
              <a:rPr lang="de-DE" sz="1600" dirty="0" err="1" smtClean="0"/>
              <a:t>behavior</a:t>
            </a:r>
            <a:r>
              <a:rPr lang="de-DE" sz="1600" dirty="0" smtClean="0"/>
              <a:t>. </a:t>
            </a:r>
            <a:r>
              <a:rPr lang="de-DE" sz="1600" dirty="0" err="1" smtClean="0"/>
              <a:t>The</a:t>
            </a:r>
            <a:r>
              <a:rPr lang="de-DE" sz="1600" dirty="0" smtClean="0"/>
              <a:t> AP has no </a:t>
            </a:r>
            <a:r>
              <a:rPr lang="de-DE" sz="1600" dirty="0" err="1" smtClean="0"/>
              <a:t>ability</a:t>
            </a:r>
            <a:r>
              <a:rPr lang="de-DE" sz="1600" dirty="0" smtClean="0"/>
              <a:t> to </a:t>
            </a:r>
            <a:r>
              <a:rPr lang="de-DE" sz="1600" dirty="0" err="1" smtClean="0"/>
              <a:t>identify</a:t>
            </a:r>
            <a:r>
              <a:rPr lang="de-DE" sz="1600" dirty="0" smtClean="0"/>
              <a:t> </a:t>
            </a:r>
            <a:r>
              <a:rPr lang="de-DE" sz="1600" dirty="0" err="1" smtClean="0"/>
              <a:t>the</a:t>
            </a:r>
            <a:r>
              <a:rPr lang="de-DE" sz="1600" dirty="0" smtClean="0"/>
              <a:t> link </a:t>
            </a:r>
            <a:r>
              <a:rPr lang="de-DE" sz="1600" dirty="0" err="1" smtClean="0"/>
              <a:t>budget</a:t>
            </a:r>
            <a:r>
              <a:rPr lang="de-DE" sz="1600" dirty="0" smtClean="0"/>
              <a:t> and </a:t>
            </a:r>
            <a:r>
              <a:rPr lang="de-DE" sz="1600" dirty="0" err="1" smtClean="0"/>
              <a:t>channel</a:t>
            </a:r>
            <a:r>
              <a:rPr lang="de-DE" sz="1600" dirty="0" smtClean="0"/>
              <a:t> </a:t>
            </a:r>
            <a:r>
              <a:rPr lang="de-DE" sz="1600" dirty="0" err="1" smtClean="0"/>
              <a:t>conditions</a:t>
            </a:r>
            <a:r>
              <a:rPr lang="de-DE" sz="1600" dirty="0" smtClean="0"/>
              <a:t> </a:t>
            </a:r>
            <a:r>
              <a:rPr lang="de-DE" sz="1600" dirty="0" err="1" smtClean="0"/>
              <a:t>between</a:t>
            </a:r>
            <a:r>
              <a:rPr lang="de-DE" sz="1600" dirty="0" smtClean="0"/>
              <a:t> STA </a:t>
            </a:r>
            <a:r>
              <a:rPr lang="de-DE" sz="1600" dirty="0" err="1" smtClean="0"/>
              <a:t>transmitting</a:t>
            </a:r>
            <a:r>
              <a:rPr lang="de-DE" sz="1600" dirty="0" smtClean="0"/>
              <a:t> </a:t>
            </a:r>
            <a:r>
              <a:rPr lang="de-DE" sz="1600" dirty="0" err="1" smtClean="0"/>
              <a:t>the</a:t>
            </a:r>
            <a:r>
              <a:rPr lang="de-DE" sz="1600" dirty="0" smtClean="0"/>
              <a:t> Probe </a:t>
            </a:r>
            <a:r>
              <a:rPr lang="de-DE" sz="1600" dirty="0" err="1" smtClean="0"/>
              <a:t>Req</a:t>
            </a:r>
            <a:r>
              <a:rPr lang="de-DE" sz="1600" dirty="0" smtClean="0"/>
              <a:t> and </a:t>
            </a:r>
            <a:r>
              <a:rPr lang="de-DE" sz="1600" dirty="0" err="1" smtClean="0"/>
              <a:t>neighbor</a:t>
            </a:r>
            <a:r>
              <a:rPr lang="de-DE" sz="1600" dirty="0" smtClean="0"/>
              <a:t> AP STA </a:t>
            </a:r>
            <a:r>
              <a:rPr lang="de-DE" sz="1600" dirty="0" err="1" smtClean="0"/>
              <a:t>responding</a:t>
            </a:r>
            <a:r>
              <a:rPr lang="de-DE" sz="1600" dirty="0" smtClean="0"/>
              <a:t> </a:t>
            </a:r>
            <a:r>
              <a:rPr lang="de-DE" sz="1600" dirty="0" err="1" smtClean="0"/>
              <a:t>with</a:t>
            </a:r>
            <a:r>
              <a:rPr lang="de-DE" sz="1600" dirty="0" smtClean="0"/>
              <a:t> Probe </a:t>
            </a:r>
            <a:r>
              <a:rPr lang="de-DE" sz="1600" dirty="0" err="1" smtClean="0"/>
              <a:t>Rsp</a:t>
            </a:r>
            <a:r>
              <a:rPr lang="de-DE" sz="1600" dirty="0" smtClean="0"/>
              <a:t>.</a:t>
            </a:r>
            <a:endParaRPr lang="en-US" sz="1600" dirty="0" smtClean="0"/>
          </a:p>
          <a:p>
            <a:r>
              <a:rPr lang="en-US" sz="1800" dirty="0" smtClean="0"/>
              <a:t>Proposed Resolution</a:t>
            </a:r>
          </a:p>
          <a:p>
            <a:pPr lvl="1"/>
            <a:r>
              <a:rPr lang="de-DE" sz="1600" dirty="0" err="1" smtClean="0"/>
              <a:t>Remove</a:t>
            </a:r>
            <a:r>
              <a:rPr lang="de-DE" sz="1600" dirty="0" smtClean="0"/>
              <a:t> </a:t>
            </a:r>
            <a:r>
              <a:rPr lang="de-DE" sz="1600" dirty="0" err="1" smtClean="0"/>
              <a:t>mechanism</a:t>
            </a:r>
            <a:endParaRPr lang="en-US" sz="1600" dirty="0" smtClean="0"/>
          </a:p>
          <a:p>
            <a:r>
              <a:rPr lang="en-US" sz="1800" dirty="0" smtClean="0"/>
              <a:t>Approved Resolution</a:t>
            </a:r>
          </a:p>
          <a:p>
            <a:pPr lvl="1"/>
            <a:r>
              <a:rPr lang="de-DE" sz="1600" dirty="0" smtClean="0"/>
              <a:t>REVISED.</a:t>
            </a:r>
          </a:p>
          <a:p>
            <a:pPr lvl="1"/>
            <a:r>
              <a:rPr lang="de-DE" sz="1600" dirty="0" err="1" smtClean="0"/>
              <a:t>Commentor</a:t>
            </a:r>
            <a:r>
              <a:rPr lang="de-DE" sz="1600" dirty="0" smtClean="0"/>
              <a:t> </a:t>
            </a:r>
            <a:r>
              <a:rPr lang="de-DE" sz="1600" dirty="0" err="1" smtClean="0"/>
              <a:t>have</a:t>
            </a:r>
            <a:r>
              <a:rPr lang="de-DE" sz="1600" dirty="0" smtClean="0"/>
              <a:t> a </a:t>
            </a:r>
            <a:r>
              <a:rPr lang="de-DE" sz="1600" dirty="0" err="1" smtClean="0"/>
              <a:t>valid</a:t>
            </a:r>
            <a:r>
              <a:rPr lang="de-DE" sz="1600" dirty="0" smtClean="0"/>
              <a:t> point </a:t>
            </a:r>
            <a:r>
              <a:rPr lang="de-DE" sz="1600" dirty="0" err="1" smtClean="0"/>
              <a:t>that</a:t>
            </a:r>
            <a:r>
              <a:rPr lang="de-DE" sz="1600" dirty="0" smtClean="0"/>
              <a:t> </a:t>
            </a:r>
            <a:r>
              <a:rPr lang="de-DE" sz="1600" dirty="0" err="1" smtClean="0"/>
              <a:t>This</a:t>
            </a:r>
            <a:r>
              <a:rPr lang="de-DE" sz="1600" dirty="0" smtClean="0"/>
              <a:t> </a:t>
            </a:r>
            <a:r>
              <a:rPr lang="de-DE" sz="1600" dirty="0" err="1" smtClean="0"/>
              <a:t>mechanism</a:t>
            </a:r>
            <a:r>
              <a:rPr lang="de-DE" sz="1600" dirty="0" smtClean="0"/>
              <a:t> </a:t>
            </a:r>
            <a:r>
              <a:rPr lang="de-DE" sz="1600" dirty="0" err="1" smtClean="0"/>
              <a:t>prevents</a:t>
            </a:r>
            <a:r>
              <a:rPr lang="de-DE" sz="1600" dirty="0" smtClean="0"/>
              <a:t> </a:t>
            </a:r>
            <a:r>
              <a:rPr lang="de-DE" sz="1600" dirty="0" err="1" smtClean="0"/>
              <a:t>the</a:t>
            </a:r>
            <a:r>
              <a:rPr lang="de-DE" sz="1600" dirty="0" smtClean="0"/>
              <a:t> STA </a:t>
            </a:r>
            <a:r>
              <a:rPr lang="de-DE" sz="1600" dirty="0" err="1" smtClean="0"/>
              <a:t>from</a:t>
            </a:r>
            <a:r>
              <a:rPr lang="de-DE" sz="1600" dirty="0" smtClean="0"/>
              <a:t> </a:t>
            </a:r>
            <a:r>
              <a:rPr lang="de-DE" sz="1600" dirty="0" err="1" smtClean="0"/>
              <a:t>discovering</a:t>
            </a:r>
            <a:r>
              <a:rPr lang="de-DE" sz="1600" dirty="0" smtClean="0"/>
              <a:t> </a:t>
            </a:r>
            <a:r>
              <a:rPr lang="de-DE" sz="1600" dirty="0" err="1" smtClean="0"/>
              <a:t>the</a:t>
            </a:r>
            <a:r>
              <a:rPr lang="de-DE" sz="1600" dirty="0" smtClean="0"/>
              <a:t> AP </a:t>
            </a:r>
            <a:r>
              <a:rPr lang="de-DE" sz="1600" dirty="0" err="1" smtClean="0"/>
              <a:t>with</a:t>
            </a:r>
            <a:r>
              <a:rPr lang="de-DE" sz="1600" dirty="0" smtClean="0"/>
              <a:t> </a:t>
            </a:r>
            <a:r>
              <a:rPr lang="de-DE" sz="1600" dirty="0" err="1" smtClean="0"/>
              <a:t>the</a:t>
            </a:r>
            <a:r>
              <a:rPr lang="de-DE" sz="1600" dirty="0" smtClean="0"/>
              <a:t> best link </a:t>
            </a:r>
            <a:r>
              <a:rPr lang="de-DE" sz="1600" dirty="0" err="1" smtClean="0"/>
              <a:t>budget</a:t>
            </a:r>
            <a:r>
              <a:rPr lang="de-DE" sz="1600" dirty="0" smtClean="0"/>
              <a:t> </a:t>
            </a:r>
            <a:r>
              <a:rPr lang="de-DE" sz="1600" dirty="0" err="1" smtClean="0"/>
              <a:t>conditions</a:t>
            </a:r>
            <a:r>
              <a:rPr lang="de-DE" sz="1600" dirty="0" smtClean="0"/>
              <a:t>.</a:t>
            </a:r>
          </a:p>
          <a:p>
            <a:pPr lvl="1"/>
            <a:r>
              <a:rPr lang="de-DE" sz="1600" dirty="0" err="1" smtClean="0"/>
              <a:t>Proposed</a:t>
            </a:r>
            <a:r>
              <a:rPr lang="de-DE" sz="1600" dirty="0" smtClean="0"/>
              <a:t> text </a:t>
            </a:r>
            <a:r>
              <a:rPr lang="de-DE" sz="1600" dirty="0" err="1" smtClean="0"/>
              <a:t>is</a:t>
            </a:r>
            <a:r>
              <a:rPr lang="de-DE" sz="1600" dirty="0" smtClean="0"/>
              <a:t> </a:t>
            </a:r>
            <a:r>
              <a:rPr lang="de-DE" sz="1600" dirty="0" err="1" smtClean="0"/>
              <a:t>covered</a:t>
            </a:r>
            <a:r>
              <a:rPr lang="de-DE" sz="1600" dirty="0" smtClean="0"/>
              <a:t> </a:t>
            </a:r>
            <a:r>
              <a:rPr lang="de-DE" sz="1600" dirty="0" err="1" smtClean="0"/>
              <a:t>by</a:t>
            </a:r>
            <a:r>
              <a:rPr lang="de-DE" sz="1600" dirty="0" smtClean="0"/>
              <a:t> </a:t>
            </a:r>
            <a:r>
              <a:rPr lang="de-DE" sz="1600" dirty="0" err="1" smtClean="0"/>
              <a:t>contrution</a:t>
            </a:r>
            <a:r>
              <a:rPr lang="de-DE" sz="1600" dirty="0" smtClean="0"/>
              <a:t> 1269r6. See </a:t>
            </a:r>
            <a:r>
              <a:rPr lang="de-DE" sz="1600" dirty="0" err="1" smtClean="0"/>
              <a:t>merged</a:t>
            </a:r>
            <a:r>
              <a:rPr lang="de-DE" sz="1600" dirty="0" smtClean="0"/>
              <a:t> text in https://mentor.ieee.org/802.11/dcn/13/11-13-1269-06-00ai-active-scanning-text.docx.</a:t>
            </a:r>
            <a:endParaRPr lang="en-US" sz="1600" dirty="0" smtClean="0"/>
          </a:p>
          <a:p>
            <a:endParaRPr lang="en-US" sz="1800"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LB198 CID2776</a:t>
            </a:r>
            <a:endParaRPr lang="en-US" dirty="0"/>
          </a:p>
        </p:txBody>
      </p:sp>
      <p:sp>
        <p:nvSpPr>
          <p:cNvPr id="3" name="Inhaltsplatzhalter 2"/>
          <p:cNvSpPr>
            <a:spLocks noGrp="1"/>
          </p:cNvSpPr>
          <p:nvPr>
            <p:ph idx="1"/>
          </p:nvPr>
        </p:nvSpPr>
        <p:spPr/>
        <p:txBody>
          <a:bodyPr/>
          <a:lstStyle/>
          <a:p>
            <a:r>
              <a:rPr lang="en-US" dirty="0" smtClean="0"/>
              <a:t>Comment</a:t>
            </a:r>
          </a:p>
          <a:p>
            <a:pPr lvl="1"/>
            <a:r>
              <a:rPr lang="de-DE" dirty="0" smtClean="0"/>
              <a:t>At </a:t>
            </a:r>
            <a:r>
              <a:rPr lang="de-DE" dirty="0" err="1" smtClean="0"/>
              <a:t>the</a:t>
            </a:r>
            <a:r>
              <a:rPr lang="de-DE" dirty="0" smtClean="0"/>
              <a:t> AP </a:t>
            </a:r>
            <a:r>
              <a:rPr lang="de-DE" dirty="0" err="1" smtClean="0"/>
              <a:t>side</a:t>
            </a:r>
            <a:r>
              <a:rPr lang="de-DE" dirty="0" smtClean="0"/>
              <a:t> </a:t>
            </a:r>
            <a:r>
              <a:rPr lang="de-DE" dirty="0" err="1" smtClean="0"/>
              <a:t>transmission</a:t>
            </a:r>
            <a:r>
              <a:rPr lang="de-DE" dirty="0" smtClean="0"/>
              <a:t> </a:t>
            </a:r>
            <a:r>
              <a:rPr lang="de-DE" dirty="0" err="1" smtClean="0"/>
              <a:t>Ques</a:t>
            </a:r>
            <a:r>
              <a:rPr lang="de-DE" dirty="0" smtClean="0"/>
              <a:t> and </a:t>
            </a:r>
            <a:r>
              <a:rPr lang="de-DE" dirty="0" err="1" smtClean="0"/>
              <a:t>scheduling</a:t>
            </a:r>
            <a:r>
              <a:rPr lang="de-DE" dirty="0" smtClean="0"/>
              <a:t> </a:t>
            </a:r>
            <a:r>
              <a:rPr lang="de-DE" dirty="0" err="1" smtClean="0"/>
              <a:t>makes</a:t>
            </a:r>
            <a:r>
              <a:rPr lang="de-DE" dirty="0" smtClean="0"/>
              <a:t> </a:t>
            </a:r>
            <a:r>
              <a:rPr lang="de-DE" dirty="0" err="1" smtClean="0"/>
              <a:t>it</a:t>
            </a:r>
            <a:r>
              <a:rPr lang="de-DE" dirty="0" smtClean="0"/>
              <a:t> </a:t>
            </a:r>
            <a:r>
              <a:rPr lang="de-DE" dirty="0" err="1" smtClean="0"/>
              <a:t>hard</a:t>
            </a:r>
            <a:r>
              <a:rPr lang="de-DE" dirty="0" smtClean="0"/>
              <a:t> </a:t>
            </a:r>
            <a:r>
              <a:rPr lang="de-DE" dirty="0" err="1" smtClean="0"/>
              <a:t>for</a:t>
            </a:r>
            <a:r>
              <a:rPr lang="de-DE" dirty="0" smtClean="0"/>
              <a:t> </a:t>
            </a:r>
            <a:r>
              <a:rPr lang="de-DE" dirty="0" err="1" smtClean="0"/>
              <a:t>the</a:t>
            </a:r>
            <a:r>
              <a:rPr lang="de-DE" dirty="0" smtClean="0"/>
              <a:t> AP to </a:t>
            </a:r>
            <a:r>
              <a:rPr lang="de-DE" dirty="0" err="1" smtClean="0"/>
              <a:t>follow</a:t>
            </a:r>
            <a:r>
              <a:rPr lang="de-DE" dirty="0" smtClean="0"/>
              <a:t>, </a:t>
            </a:r>
            <a:r>
              <a:rPr lang="de-DE" dirty="0" err="1" smtClean="0"/>
              <a:t>thus</a:t>
            </a:r>
            <a:r>
              <a:rPr lang="de-DE" dirty="0" smtClean="0"/>
              <a:t> </a:t>
            </a:r>
            <a:r>
              <a:rPr lang="de-DE" dirty="0" err="1" smtClean="0"/>
              <a:t>propose</a:t>
            </a:r>
            <a:r>
              <a:rPr lang="de-DE" dirty="0" smtClean="0"/>
              <a:t> </a:t>
            </a:r>
            <a:r>
              <a:rPr lang="de-DE" dirty="0" err="1" smtClean="0"/>
              <a:t>making</a:t>
            </a:r>
            <a:r>
              <a:rPr lang="de-DE" dirty="0" smtClean="0"/>
              <a:t> </a:t>
            </a:r>
            <a:r>
              <a:rPr lang="de-DE" dirty="0" err="1" smtClean="0"/>
              <a:t>it</a:t>
            </a:r>
            <a:r>
              <a:rPr lang="de-DE" dirty="0" smtClean="0"/>
              <a:t> a MAY </a:t>
            </a:r>
            <a:r>
              <a:rPr lang="de-DE" dirty="0" err="1" smtClean="0"/>
              <a:t>instead</a:t>
            </a:r>
            <a:r>
              <a:rPr lang="de-DE" dirty="0" smtClean="0"/>
              <a:t> of a </a:t>
            </a:r>
            <a:r>
              <a:rPr lang="de-DE" dirty="0" err="1" smtClean="0"/>
              <a:t>should</a:t>
            </a:r>
            <a:r>
              <a:rPr lang="de-DE" dirty="0" smtClean="0"/>
              <a:t>.</a:t>
            </a:r>
            <a:endParaRPr lang="en-US" dirty="0" smtClean="0"/>
          </a:p>
          <a:p>
            <a:r>
              <a:rPr lang="en-US" dirty="0" smtClean="0"/>
              <a:t>Proposed Resolution</a:t>
            </a:r>
          </a:p>
          <a:p>
            <a:pPr lvl="1"/>
            <a:r>
              <a:rPr lang="de-DE" dirty="0" err="1" smtClean="0"/>
              <a:t>Replace</a:t>
            </a:r>
            <a:r>
              <a:rPr lang="de-DE" dirty="0" smtClean="0"/>
              <a:t> "</a:t>
            </a:r>
            <a:r>
              <a:rPr lang="de-DE" dirty="0" err="1" smtClean="0"/>
              <a:t>should</a:t>
            </a:r>
            <a:r>
              <a:rPr lang="de-DE" dirty="0" smtClean="0"/>
              <a:t>" </a:t>
            </a:r>
            <a:r>
              <a:rPr lang="de-DE" dirty="0" err="1" smtClean="0"/>
              <a:t>with</a:t>
            </a:r>
            <a:r>
              <a:rPr lang="de-DE" dirty="0" smtClean="0"/>
              <a:t> "</a:t>
            </a:r>
            <a:r>
              <a:rPr lang="de-DE" dirty="0" err="1" smtClean="0"/>
              <a:t>may</a:t>
            </a:r>
            <a:r>
              <a:rPr lang="de-DE" dirty="0" smtClean="0"/>
              <a:t>".</a:t>
            </a:r>
            <a:endParaRPr lang="en-US" dirty="0" smtClean="0"/>
          </a:p>
          <a:p>
            <a:r>
              <a:rPr lang="en-US" dirty="0" smtClean="0"/>
              <a:t>Approved Resolution</a:t>
            </a:r>
          </a:p>
          <a:p>
            <a:pPr lvl="1"/>
            <a:r>
              <a:rPr lang="de-DE" dirty="0" smtClean="0"/>
              <a:t>REVISED</a:t>
            </a:r>
          </a:p>
          <a:p>
            <a:pPr lvl="1"/>
            <a:r>
              <a:rPr lang="de-DE" dirty="0" err="1" smtClean="0"/>
              <a:t>Proposed</a:t>
            </a:r>
            <a:r>
              <a:rPr lang="de-DE" dirty="0" smtClean="0"/>
              <a:t> text </a:t>
            </a:r>
            <a:r>
              <a:rPr lang="de-DE" dirty="0" err="1" smtClean="0"/>
              <a:t>is</a:t>
            </a:r>
            <a:r>
              <a:rPr lang="de-DE" dirty="0" smtClean="0"/>
              <a:t> </a:t>
            </a:r>
            <a:r>
              <a:rPr lang="de-DE" dirty="0" err="1" smtClean="0"/>
              <a:t>covered</a:t>
            </a:r>
            <a:r>
              <a:rPr lang="de-DE" dirty="0" smtClean="0"/>
              <a:t> </a:t>
            </a:r>
            <a:r>
              <a:rPr lang="de-DE" dirty="0" err="1" smtClean="0"/>
              <a:t>by</a:t>
            </a:r>
            <a:r>
              <a:rPr lang="de-DE" dirty="0" smtClean="0"/>
              <a:t> </a:t>
            </a:r>
            <a:r>
              <a:rPr lang="de-DE" dirty="0" err="1" smtClean="0"/>
              <a:t>contrution</a:t>
            </a:r>
            <a:r>
              <a:rPr lang="de-DE" dirty="0" smtClean="0"/>
              <a:t> 1269r6. See </a:t>
            </a:r>
            <a:r>
              <a:rPr lang="de-DE" dirty="0" err="1" smtClean="0"/>
              <a:t>merged</a:t>
            </a:r>
            <a:r>
              <a:rPr lang="de-DE" dirty="0" smtClean="0"/>
              <a:t> text in https://mentor.ieee.org/802.11/dcn/13/11-13-1269-06-00ai-active-scanning-text.docx.</a:t>
            </a:r>
            <a:endParaRPr lang="en-US" dirty="0" smtClean="0"/>
          </a:p>
          <a:p>
            <a:endParaRPr lang="en-US"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LB198 CID2777</a:t>
            </a:r>
            <a:endParaRPr lang="en-US" dirty="0"/>
          </a:p>
        </p:txBody>
      </p:sp>
      <p:sp>
        <p:nvSpPr>
          <p:cNvPr id="3" name="Inhaltsplatzhalter 2"/>
          <p:cNvSpPr>
            <a:spLocks noGrp="1"/>
          </p:cNvSpPr>
          <p:nvPr>
            <p:ph idx="1"/>
          </p:nvPr>
        </p:nvSpPr>
        <p:spPr/>
        <p:txBody>
          <a:bodyPr/>
          <a:lstStyle/>
          <a:p>
            <a:r>
              <a:rPr lang="en-US" sz="1600" dirty="0" smtClean="0"/>
              <a:t>Comment</a:t>
            </a:r>
          </a:p>
          <a:p>
            <a:pPr lvl="1"/>
            <a:r>
              <a:rPr lang="de-DE" sz="1400" dirty="0" err="1" smtClean="0"/>
              <a:t>if</a:t>
            </a:r>
            <a:r>
              <a:rPr lang="de-DE" sz="1400" dirty="0" smtClean="0"/>
              <a:t> </a:t>
            </a:r>
            <a:r>
              <a:rPr lang="de-DE" sz="1400" dirty="0" err="1" smtClean="0"/>
              <a:t>the</a:t>
            </a:r>
            <a:r>
              <a:rPr lang="de-DE" sz="1400" dirty="0" smtClean="0"/>
              <a:t> Probe Response </a:t>
            </a:r>
            <a:r>
              <a:rPr lang="de-DE" sz="1400" dirty="0" err="1" smtClean="0"/>
              <a:t>Reception</a:t>
            </a:r>
            <a:r>
              <a:rPr lang="de-DE" sz="1400" dirty="0" smtClean="0"/>
              <a:t> time </a:t>
            </a:r>
            <a:r>
              <a:rPr lang="de-DE" sz="1400" dirty="0" err="1" smtClean="0"/>
              <a:t>element</a:t>
            </a:r>
            <a:r>
              <a:rPr lang="de-DE" sz="1400" dirty="0" smtClean="0"/>
              <a:t> </a:t>
            </a:r>
            <a:r>
              <a:rPr lang="de-DE" sz="1400" dirty="0" err="1" smtClean="0"/>
              <a:t>is</a:t>
            </a:r>
            <a:r>
              <a:rPr lang="de-DE" sz="1400" dirty="0" smtClean="0"/>
              <a:t> </a:t>
            </a:r>
            <a:r>
              <a:rPr lang="de-DE" sz="1400" dirty="0" err="1" smtClean="0"/>
              <a:t>not</a:t>
            </a:r>
            <a:r>
              <a:rPr lang="de-DE" sz="1400" dirty="0" smtClean="0"/>
              <a:t> </a:t>
            </a:r>
            <a:r>
              <a:rPr lang="de-DE" sz="1400" dirty="0" err="1" smtClean="0"/>
              <a:t>present</a:t>
            </a:r>
            <a:r>
              <a:rPr lang="de-DE" sz="1400" dirty="0" smtClean="0"/>
              <a:t> </a:t>
            </a:r>
            <a:r>
              <a:rPr lang="de-DE" sz="1400" dirty="0" err="1" smtClean="0"/>
              <a:t>the</a:t>
            </a:r>
            <a:r>
              <a:rPr lang="de-DE" sz="1400" dirty="0" smtClean="0"/>
              <a:t> </a:t>
            </a:r>
            <a:r>
              <a:rPr lang="de-DE" sz="1400" dirty="0" err="1" smtClean="0"/>
              <a:t>default</a:t>
            </a:r>
            <a:r>
              <a:rPr lang="de-DE" sz="1400" dirty="0" smtClean="0"/>
              <a:t> </a:t>
            </a:r>
            <a:r>
              <a:rPr lang="de-DE" sz="1400" dirty="0" err="1" smtClean="0"/>
              <a:t>value</a:t>
            </a:r>
            <a:r>
              <a:rPr lang="de-DE" sz="1400" dirty="0" smtClean="0"/>
              <a:t> of </a:t>
            </a:r>
            <a:r>
              <a:rPr lang="de-DE" sz="1400" dirty="0" err="1" smtClean="0"/>
              <a:t>MaxProbeResponseTime</a:t>
            </a:r>
            <a:r>
              <a:rPr lang="de-DE" sz="1400" dirty="0" smtClean="0"/>
              <a:t> </a:t>
            </a:r>
            <a:r>
              <a:rPr lang="de-DE" sz="1400" dirty="0" err="1" smtClean="0"/>
              <a:t>should</a:t>
            </a:r>
            <a:r>
              <a:rPr lang="de-DE" sz="1400" dirty="0" smtClean="0"/>
              <a:t> </a:t>
            </a:r>
            <a:r>
              <a:rPr lang="de-DE" sz="1400" dirty="0" err="1" smtClean="0"/>
              <a:t>be</a:t>
            </a:r>
            <a:r>
              <a:rPr lang="de-DE" sz="1400" dirty="0" smtClean="0"/>
              <a:t> </a:t>
            </a:r>
            <a:r>
              <a:rPr lang="de-DE" sz="1400" dirty="0" err="1" smtClean="0"/>
              <a:t>used</a:t>
            </a:r>
            <a:r>
              <a:rPr lang="de-DE" sz="1400" dirty="0" smtClean="0"/>
              <a:t>. </a:t>
            </a:r>
            <a:r>
              <a:rPr lang="de-DE" sz="1400" dirty="0" err="1" smtClean="0"/>
              <a:t>however</a:t>
            </a:r>
            <a:r>
              <a:rPr lang="de-DE" sz="1400" dirty="0" smtClean="0"/>
              <a:t> </a:t>
            </a:r>
            <a:r>
              <a:rPr lang="de-DE" sz="1400" dirty="0" err="1" smtClean="0"/>
              <a:t>this</a:t>
            </a:r>
            <a:r>
              <a:rPr lang="de-DE" sz="1400" dirty="0" smtClean="0"/>
              <a:t> text </a:t>
            </a:r>
            <a:r>
              <a:rPr lang="de-DE" sz="1400" dirty="0" err="1" smtClean="0"/>
              <a:t>is</a:t>
            </a:r>
            <a:r>
              <a:rPr lang="de-DE" sz="1400" dirty="0" smtClean="0"/>
              <a:t> non </a:t>
            </a:r>
            <a:r>
              <a:rPr lang="de-DE" sz="1400" dirty="0" err="1" smtClean="0"/>
              <a:t>specific</a:t>
            </a:r>
            <a:r>
              <a:rPr lang="de-DE" sz="1400" dirty="0" smtClean="0"/>
              <a:t> as to </a:t>
            </a:r>
            <a:r>
              <a:rPr lang="de-DE" sz="1400" dirty="0" err="1" smtClean="0"/>
              <a:t>what</a:t>
            </a:r>
            <a:r>
              <a:rPr lang="de-DE" sz="1400" dirty="0" smtClean="0"/>
              <a:t> </a:t>
            </a:r>
            <a:r>
              <a:rPr lang="de-DE" sz="1400" dirty="0" err="1" smtClean="0"/>
              <a:t>should</a:t>
            </a:r>
            <a:r>
              <a:rPr lang="de-DE" sz="1400" dirty="0" smtClean="0"/>
              <a:t> </a:t>
            </a:r>
            <a:r>
              <a:rPr lang="de-DE" sz="1400" dirty="0" err="1" smtClean="0"/>
              <a:t>the</a:t>
            </a:r>
            <a:r>
              <a:rPr lang="de-DE" sz="1400" dirty="0" smtClean="0"/>
              <a:t> AP STA do in </a:t>
            </a:r>
            <a:r>
              <a:rPr lang="de-DE" sz="1400" dirty="0" err="1" smtClean="0"/>
              <a:t>this</a:t>
            </a:r>
            <a:r>
              <a:rPr lang="de-DE" sz="1400" dirty="0" smtClean="0"/>
              <a:t> </a:t>
            </a:r>
            <a:r>
              <a:rPr lang="de-DE" sz="1400" dirty="0" err="1" smtClean="0"/>
              <a:t>case</a:t>
            </a:r>
            <a:r>
              <a:rPr lang="de-DE" sz="1400" dirty="0" smtClean="0"/>
              <a:t>.</a:t>
            </a:r>
            <a:endParaRPr lang="en-US" sz="1400" dirty="0" smtClean="0"/>
          </a:p>
          <a:p>
            <a:r>
              <a:rPr lang="en-US" sz="1600" dirty="0" smtClean="0"/>
              <a:t>Proposed Resolution</a:t>
            </a:r>
          </a:p>
          <a:p>
            <a:pPr lvl="1"/>
            <a:r>
              <a:rPr lang="de-DE" sz="1400" dirty="0" smtClean="0"/>
              <a:t>in </a:t>
            </a:r>
            <a:r>
              <a:rPr lang="de-DE" sz="1400" dirty="0" err="1" smtClean="0"/>
              <a:t>case</a:t>
            </a:r>
            <a:r>
              <a:rPr lang="de-DE" sz="1400" dirty="0" smtClean="0"/>
              <a:t> a </a:t>
            </a:r>
            <a:r>
              <a:rPr lang="de-DE" sz="1400" dirty="0" err="1" smtClean="0"/>
              <a:t>the</a:t>
            </a:r>
            <a:r>
              <a:rPr lang="de-DE" sz="1400" dirty="0" smtClean="0"/>
              <a:t> Probe </a:t>
            </a:r>
            <a:r>
              <a:rPr lang="de-DE" sz="1400" dirty="0" err="1" smtClean="0"/>
              <a:t>Req</a:t>
            </a:r>
            <a:r>
              <a:rPr lang="de-DE" sz="1400" dirty="0" smtClean="0"/>
              <a:t> </a:t>
            </a:r>
            <a:r>
              <a:rPr lang="de-DE" sz="1400" dirty="0" err="1" smtClean="0"/>
              <a:t>from</a:t>
            </a:r>
            <a:r>
              <a:rPr lang="de-DE" sz="1400" dirty="0" smtClean="0"/>
              <a:t> an 11ai STA </a:t>
            </a:r>
            <a:r>
              <a:rPr lang="de-DE" sz="1400" dirty="0" err="1" smtClean="0"/>
              <a:t>did</a:t>
            </a:r>
            <a:r>
              <a:rPr lang="de-DE" sz="1400" dirty="0" smtClean="0"/>
              <a:t> </a:t>
            </a:r>
            <a:r>
              <a:rPr lang="de-DE" sz="1400" dirty="0" err="1" smtClean="0"/>
              <a:t>not</a:t>
            </a:r>
            <a:r>
              <a:rPr lang="de-DE" sz="1400" dirty="0" smtClean="0"/>
              <a:t> </a:t>
            </a:r>
            <a:r>
              <a:rPr lang="de-DE" sz="1400" dirty="0" err="1" smtClean="0"/>
              <a:t>include</a:t>
            </a:r>
            <a:r>
              <a:rPr lang="de-DE" sz="1400" dirty="0" smtClean="0"/>
              <a:t> a Probe Response </a:t>
            </a:r>
            <a:r>
              <a:rPr lang="de-DE" sz="1400" dirty="0" err="1" smtClean="0"/>
              <a:t>Reception</a:t>
            </a:r>
            <a:r>
              <a:rPr lang="de-DE" sz="1400" dirty="0" smtClean="0"/>
              <a:t> Time Element, </a:t>
            </a:r>
            <a:r>
              <a:rPr lang="de-DE" sz="1400" dirty="0" err="1" smtClean="0"/>
              <a:t>limit</a:t>
            </a:r>
            <a:r>
              <a:rPr lang="de-DE" sz="1400" dirty="0" smtClean="0"/>
              <a:t> </a:t>
            </a:r>
            <a:r>
              <a:rPr lang="de-DE" sz="1400" dirty="0" err="1" smtClean="0"/>
              <a:t>the</a:t>
            </a:r>
            <a:r>
              <a:rPr lang="de-DE" sz="1400" dirty="0" smtClean="0"/>
              <a:t> AP to </a:t>
            </a:r>
            <a:r>
              <a:rPr lang="de-DE" sz="1400" dirty="0" err="1" smtClean="0"/>
              <a:t>compare</a:t>
            </a:r>
            <a:r>
              <a:rPr lang="de-DE" sz="1400" dirty="0" smtClean="0"/>
              <a:t> </a:t>
            </a:r>
            <a:r>
              <a:rPr lang="de-DE" sz="1400" dirty="0" err="1" smtClean="0"/>
              <a:t>the</a:t>
            </a:r>
            <a:r>
              <a:rPr lang="de-DE" sz="1400" dirty="0" smtClean="0"/>
              <a:t> time </a:t>
            </a:r>
            <a:r>
              <a:rPr lang="de-DE" sz="1400" dirty="0" err="1" smtClean="0"/>
              <a:t>difference</a:t>
            </a:r>
            <a:r>
              <a:rPr lang="de-DE" sz="1400" dirty="0" smtClean="0"/>
              <a:t> to </a:t>
            </a:r>
            <a:r>
              <a:rPr lang="de-DE" sz="1400" dirty="0" err="1" smtClean="0"/>
              <a:t>the</a:t>
            </a:r>
            <a:r>
              <a:rPr lang="de-DE" sz="1400" dirty="0" smtClean="0"/>
              <a:t> </a:t>
            </a:r>
            <a:r>
              <a:rPr lang="de-DE" sz="1400" dirty="0" err="1" smtClean="0"/>
              <a:t>next</a:t>
            </a:r>
            <a:r>
              <a:rPr lang="de-DE" sz="1400" dirty="0" smtClean="0"/>
              <a:t> TBTT to </a:t>
            </a:r>
            <a:r>
              <a:rPr lang="de-DE" sz="1400" dirty="0" err="1" smtClean="0"/>
              <a:t>within</a:t>
            </a:r>
            <a:r>
              <a:rPr lang="de-DE" sz="1400" dirty="0" smtClean="0"/>
              <a:t> </a:t>
            </a:r>
            <a:r>
              <a:rPr lang="de-DE" sz="1400" dirty="0" err="1" smtClean="0"/>
              <a:t>the</a:t>
            </a:r>
            <a:r>
              <a:rPr lang="de-DE" sz="1400" dirty="0" smtClean="0"/>
              <a:t> </a:t>
            </a:r>
            <a:r>
              <a:rPr lang="de-DE" sz="1400" dirty="0" err="1" smtClean="0"/>
              <a:t>defualt</a:t>
            </a:r>
            <a:r>
              <a:rPr lang="de-DE" sz="1400" dirty="0" smtClean="0"/>
              <a:t> </a:t>
            </a:r>
            <a:r>
              <a:rPr lang="de-DE" sz="1400" dirty="0" err="1" smtClean="0"/>
              <a:t>MaxProbeResponseTime</a:t>
            </a:r>
            <a:r>
              <a:rPr lang="de-DE" sz="1400" dirty="0" smtClean="0"/>
              <a:t>.</a:t>
            </a:r>
            <a:endParaRPr lang="en-US" sz="1400" dirty="0" smtClean="0"/>
          </a:p>
          <a:p>
            <a:r>
              <a:rPr lang="en-US" sz="1600" dirty="0" smtClean="0"/>
              <a:t>Approved Resolution</a:t>
            </a:r>
          </a:p>
          <a:p>
            <a:pPr lvl="1"/>
            <a:r>
              <a:rPr lang="de-DE" sz="1400" dirty="0" smtClean="0"/>
              <a:t>REVISED (</a:t>
            </a:r>
            <a:r>
              <a:rPr lang="de-DE" sz="1400" dirty="0" err="1" smtClean="0"/>
              <a:t>TGai</a:t>
            </a:r>
            <a:r>
              <a:rPr lang="de-DE" sz="1400" dirty="0" smtClean="0"/>
              <a:t> General: 2014-01-22 05:21:15Z) - </a:t>
            </a:r>
            <a:r>
              <a:rPr lang="de-DE" sz="1400" dirty="0" err="1" smtClean="0"/>
              <a:t>Revised</a:t>
            </a:r>
            <a:r>
              <a:rPr lang="de-DE" sz="1400" dirty="0" smtClean="0"/>
              <a:t>. </a:t>
            </a:r>
          </a:p>
          <a:p>
            <a:pPr lvl="1"/>
            <a:endParaRPr lang="de-DE" sz="1400" dirty="0" smtClean="0"/>
          </a:p>
          <a:p>
            <a:pPr lvl="1"/>
            <a:r>
              <a:rPr lang="de-DE" sz="1400" dirty="0" smtClean="0"/>
              <a:t>Note to </a:t>
            </a:r>
            <a:r>
              <a:rPr lang="de-DE" sz="1400" dirty="0" err="1" smtClean="0"/>
              <a:t>commenter</a:t>
            </a:r>
            <a:r>
              <a:rPr lang="de-DE" sz="1400" dirty="0" smtClean="0"/>
              <a:t>:  </a:t>
            </a:r>
            <a:r>
              <a:rPr lang="de-DE" sz="1400" dirty="0" err="1" smtClean="0"/>
              <a:t>Current</a:t>
            </a:r>
            <a:r>
              <a:rPr lang="de-DE" sz="1400" dirty="0" smtClean="0"/>
              <a:t> text </a:t>
            </a:r>
            <a:r>
              <a:rPr lang="de-DE" sz="1400" dirty="0" err="1" smtClean="0"/>
              <a:t>does</a:t>
            </a:r>
            <a:r>
              <a:rPr lang="de-DE" sz="1400" dirty="0" smtClean="0"/>
              <a:t> </a:t>
            </a:r>
            <a:r>
              <a:rPr lang="de-DE" sz="1400" dirty="0" err="1" smtClean="0"/>
              <a:t>not</a:t>
            </a:r>
            <a:r>
              <a:rPr lang="de-DE" sz="1400" dirty="0" smtClean="0"/>
              <a:t> </a:t>
            </a:r>
            <a:r>
              <a:rPr lang="de-DE" sz="1400" dirty="0" err="1" smtClean="0"/>
              <a:t>include</a:t>
            </a:r>
            <a:r>
              <a:rPr lang="de-DE" sz="1400" dirty="0" smtClean="0"/>
              <a:t> </a:t>
            </a:r>
            <a:r>
              <a:rPr lang="de-DE" sz="1400" dirty="0" err="1" smtClean="0"/>
              <a:t>behavior</a:t>
            </a:r>
            <a:r>
              <a:rPr lang="de-DE" sz="1400" dirty="0" smtClean="0"/>
              <a:t> </a:t>
            </a:r>
            <a:r>
              <a:rPr lang="de-DE" sz="1400" dirty="0" err="1" smtClean="0"/>
              <a:t>when</a:t>
            </a:r>
            <a:r>
              <a:rPr lang="de-DE" sz="1400" dirty="0" smtClean="0"/>
              <a:t> </a:t>
            </a:r>
            <a:r>
              <a:rPr lang="de-DE" sz="1400" dirty="0" err="1" smtClean="0"/>
              <a:t>the</a:t>
            </a:r>
            <a:r>
              <a:rPr lang="de-DE" sz="1400" dirty="0" smtClean="0"/>
              <a:t> </a:t>
            </a:r>
            <a:r>
              <a:rPr lang="de-DE" sz="1400" dirty="0" err="1" smtClean="0"/>
              <a:t>MaxChannelTime</a:t>
            </a:r>
            <a:r>
              <a:rPr lang="de-DE" sz="1400" dirty="0" smtClean="0"/>
              <a:t> </a:t>
            </a:r>
            <a:r>
              <a:rPr lang="de-DE" sz="1400" dirty="0" err="1" smtClean="0"/>
              <a:t>is</a:t>
            </a:r>
            <a:r>
              <a:rPr lang="de-DE" sz="1400" dirty="0" smtClean="0"/>
              <a:t> </a:t>
            </a:r>
            <a:r>
              <a:rPr lang="de-DE" sz="1400" dirty="0" err="1" smtClean="0"/>
              <a:t>not</a:t>
            </a:r>
            <a:r>
              <a:rPr lang="de-DE" sz="1400" dirty="0" smtClean="0"/>
              <a:t> </a:t>
            </a:r>
            <a:r>
              <a:rPr lang="de-DE" sz="1400" dirty="0" err="1" smtClean="0"/>
              <a:t>included</a:t>
            </a:r>
            <a:r>
              <a:rPr lang="de-DE" sz="1400" dirty="0" smtClean="0"/>
              <a:t> in </a:t>
            </a:r>
            <a:r>
              <a:rPr lang="de-DE" sz="1400" dirty="0" err="1" smtClean="0"/>
              <a:t>the</a:t>
            </a:r>
            <a:r>
              <a:rPr lang="de-DE" sz="1400" dirty="0" smtClean="0"/>
              <a:t> Probe </a:t>
            </a:r>
            <a:r>
              <a:rPr lang="de-DE" sz="1400" dirty="0" err="1" smtClean="0"/>
              <a:t>Request</a:t>
            </a:r>
            <a:r>
              <a:rPr lang="de-DE" sz="1400" dirty="0" smtClean="0"/>
              <a:t>. </a:t>
            </a:r>
            <a:r>
              <a:rPr lang="de-DE" sz="1400" dirty="0" err="1" smtClean="0"/>
              <a:t>The</a:t>
            </a:r>
            <a:r>
              <a:rPr lang="de-DE" sz="1400" dirty="0" smtClean="0"/>
              <a:t> text </a:t>
            </a:r>
            <a:r>
              <a:rPr lang="de-DE" sz="1400" dirty="0" err="1" smtClean="0"/>
              <a:t>is</a:t>
            </a:r>
            <a:r>
              <a:rPr lang="de-DE" sz="1400" dirty="0" smtClean="0"/>
              <a:t> </a:t>
            </a:r>
            <a:r>
              <a:rPr lang="de-DE" sz="1400" dirty="0" err="1" smtClean="0"/>
              <a:t>changed</a:t>
            </a:r>
            <a:r>
              <a:rPr lang="de-DE" sz="1400" dirty="0" smtClean="0"/>
              <a:t> </a:t>
            </a:r>
            <a:r>
              <a:rPr lang="de-DE" sz="1400" dirty="0" err="1" smtClean="0"/>
              <a:t>accordingly</a:t>
            </a:r>
            <a:endParaRPr lang="de-DE" sz="1400" dirty="0" smtClean="0"/>
          </a:p>
          <a:p>
            <a:pPr lvl="1"/>
            <a:endParaRPr lang="de-DE" sz="1400" dirty="0" smtClean="0"/>
          </a:p>
          <a:p>
            <a:pPr lvl="1"/>
            <a:r>
              <a:rPr lang="de-DE" sz="1400" dirty="0" err="1" smtClean="0"/>
              <a:t>Instruction</a:t>
            </a:r>
            <a:r>
              <a:rPr lang="de-DE" sz="1400" dirty="0" smtClean="0"/>
              <a:t> to </a:t>
            </a:r>
            <a:r>
              <a:rPr lang="de-DE" sz="1400" dirty="0" err="1" smtClean="0"/>
              <a:t>editor</a:t>
            </a:r>
            <a:r>
              <a:rPr lang="de-DE" sz="1400" dirty="0" smtClean="0"/>
              <a:t>:  </a:t>
            </a:r>
            <a:r>
              <a:rPr lang="de-DE" sz="1400" dirty="0" err="1" smtClean="0"/>
              <a:t>incorporate</a:t>
            </a:r>
            <a:r>
              <a:rPr lang="de-DE" sz="1400" dirty="0" smtClean="0"/>
              <a:t> </a:t>
            </a:r>
            <a:r>
              <a:rPr lang="de-DE" sz="1400" dirty="0" err="1" smtClean="0"/>
              <a:t>changes</a:t>
            </a:r>
            <a:r>
              <a:rPr lang="de-DE" sz="1400" dirty="0" smtClean="0"/>
              <a:t> as </a:t>
            </a:r>
            <a:r>
              <a:rPr lang="de-DE" sz="1400" dirty="0" err="1" smtClean="0"/>
              <a:t>specified</a:t>
            </a:r>
            <a:r>
              <a:rPr lang="de-DE" sz="1400" dirty="0" smtClean="0"/>
              <a:t> in 11-14/0110r1 (</a:t>
            </a:r>
            <a:r>
              <a:rPr lang="de-DE" sz="1400" dirty="0" err="1" smtClean="0"/>
              <a:t>Proposed</a:t>
            </a:r>
            <a:r>
              <a:rPr lang="de-DE" sz="1400" dirty="0" smtClean="0"/>
              <a:t> </a:t>
            </a:r>
            <a:r>
              <a:rPr lang="de-DE" sz="1400" dirty="0" err="1" smtClean="0"/>
              <a:t>resolution</a:t>
            </a:r>
            <a:r>
              <a:rPr lang="de-DE" sz="1400" dirty="0" smtClean="0"/>
              <a:t> </a:t>
            </a:r>
            <a:r>
              <a:rPr lang="de-DE" sz="1400" dirty="0" err="1" smtClean="0"/>
              <a:t>editing</a:t>
            </a:r>
            <a:r>
              <a:rPr lang="de-DE" sz="1400" dirty="0" smtClean="0"/>
              <a:t> </a:t>
            </a:r>
            <a:r>
              <a:rPr lang="de-DE" sz="1400" dirty="0" err="1" smtClean="0"/>
              <a:t>instructions</a:t>
            </a:r>
            <a:r>
              <a:rPr lang="de-DE" sz="1400" dirty="0" smtClean="0"/>
              <a:t>, </a:t>
            </a:r>
            <a:r>
              <a:rPr lang="de-DE" sz="1400" dirty="0" err="1" smtClean="0"/>
              <a:t>page</a:t>
            </a:r>
            <a:r>
              <a:rPr lang="de-DE" sz="1400" dirty="0" smtClean="0"/>
              <a:t> 4-5)</a:t>
            </a:r>
            <a:endParaRPr lang="en-US" sz="1400" dirty="0" smtClean="0"/>
          </a:p>
          <a:p>
            <a:endParaRPr lang="en-US" sz="1600"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LB198 CID2779</a:t>
            </a:r>
            <a:endParaRPr lang="en-US" dirty="0"/>
          </a:p>
        </p:txBody>
      </p:sp>
      <p:sp>
        <p:nvSpPr>
          <p:cNvPr id="3" name="Inhaltsplatzhalter 2"/>
          <p:cNvSpPr>
            <a:spLocks noGrp="1"/>
          </p:cNvSpPr>
          <p:nvPr>
            <p:ph idx="1"/>
          </p:nvPr>
        </p:nvSpPr>
        <p:spPr/>
        <p:txBody>
          <a:bodyPr/>
          <a:lstStyle/>
          <a:p>
            <a:r>
              <a:rPr lang="en-US" sz="2000" dirty="0" smtClean="0"/>
              <a:t>Comment</a:t>
            </a:r>
          </a:p>
          <a:p>
            <a:pPr lvl="1"/>
            <a:r>
              <a:rPr lang="de-DE" sz="1800" dirty="0" err="1" smtClean="0"/>
              <a:t>If</a:t>
            </a:r>
            <a:r>
              <a:rPr lang="de-DE" sz="1800" dirty="0" smtClean="0"/>
              <a:t> </a:t>
            </a:r>
            <a:r>
              <a:rPr lang="de-DE" sz="1800" dirty="0" err="1" smtClean="0"/>
              <a:t>the</a:t>
            </a:r>
            <a:r>
              <a:rPr lang="de-DE" sz="1800" dirty="0" smtClean="0"/>
              <a:t> Probe </a:t>
            </a:r>
            <a:r>
              <a:rPr lang="de-DE" sz="1800" dirty="0" err="1" smtClean="0"/>
              <a:t>Req</a:t>
            </a:r>
            <a:r>
              <a:rPr lang="de-DE" sz="1800" dirty="0" smtClean="0"/>
              <a:t> </a:t>
            </a:r>
            <a:r>
              <a:rPr lang="de-DE" sz="1800" dirty="0" err="1" smtClean="0"/>
              <a:t>included</a:t>
            </a:r>
            <a:r>
              <a:rPr lang="de-DE" sz="1800" dirty="0" smtClean="0"/>
              <a:t> a </a:t>
            </a:r>
            <a:r>
              <a:rPr lang="de-DE" sz="1800" dirty="0" err="1" smtClean="0"/>
              <a:t>Request</a:t>
            </a:r>
            <a:r>
              <a:rPr lang="de-DE" sz="1800" dirty="0" smtClean="0"/>
              <a:t> Element and </a:t>
            </a:r>
            <a:r>
              <a:rPr lang="de-DE" sz="1800" dirty="0" err="1" smtClean="0"/>
              <a:t>the</a:t>
            </a:r>
            <a:r>
              <a:rPr lang="de-DE" sz="1800" dirty="0" smtClean="0"/>
              <a:t> AP STA </a:t>
            </a:r>
            <a:r>
              <a:rPr lang="de-DE" sz="1800" dirty="0" err="1" smtClean="0"/>
              <a:t>responds</a:t>
            </a:r>
            <a:r>
              <a:rPr lang="de-DE" sz="1800" dirty="0" smtClean="0"/>
              <a:t> </a:t>
            </a:r>
            <a:r>
              <a:rPr lang="de-DE" sz="1800" dirty="0" err="1" smtClean="0"/>
              <a:t>with</a:t>
            </a:r>
            <a:r>
              <a:rPr lang="de-DE" sz="1800" dirty="0" smtClean="0"/>
              <a:t> a </a:t>
            </a:r>
            <a:r>
              <a:rPr lang="de-DE" sz="1800" dirty="0" err="1" smtClean="0"/>
              <a:t>Beacon</a:t>
            </a:r>
            <a:r>
              <a:rPr lang="de-DE" sz="1800" dirty="0" smtClean="0"/>
              <a:t> </a:t>
            </a:r>
            <a:r>
              <a:rPr lang="de-DE" sz="1800" dirty="0" err="1" smtClean="0"/>
              <a:t>instead</a:t>
            </a:r>
            <a:r>
              <a:rPr lang="de-DE" sz="1800" dirty="0" smtClean="0"/>
              <a:t> of a </a:t>
            </a:r>
            <a:r>
              <a:rPr lang="de-DE" sz="1800" dirty="0" err="1" smtClean="0"/>
              <a:t>Request</a:t>
            </a:r>
            <a:r>
              <a:rPr lang="de-DE" sz="1800" dirty="0" smtClean="0"/>
              <a:t> Element </a:t>
            </a:r>
            <a:r>
              <a:rPr lang="de-DE" sz="1800" dirty="0" err="1" smtClean="0"/>
              <a:t>the</a:t>
            </a:r>
            <a:r>
              <a:rPr lang="de-DE" sz="1800" dirty="0" smtClean="0"/>
              <a:t> non AP STA </a:t>
            </a:r>
            <a:r>
              <a:rPr lang="de-DE" sz="1800" dirty="0" err="1" smtClean="0"/>
              <a:t>does</a:t>
            </a:r>
            <a:r>
              <a:rPr lang="de-DE" sz="1800" dirty="0" smtClean="0"/>
              <a:t> </a:t>
            </a:r>
            <a:r>
              <a:rPr lang="de-DE" sz="1800" dirty="0" err="1" smtClean="0"/>
              <a:t>not</a:t>
            </a:r>
            <a:r>
              <a:rPr lang="de-DE" sz="1800" dirty="0" smtClean="0"/>
              <a:t> </a:t>
            </a:r>
            <a:r>
              <a:rPr lang="de-DE" sz="1800" dirty="0" err="1" smtClean="0"/>
              <a:t>receive</a:t>
            </a:r>
            <a:r>
              <a:rPr lang="de-DE" sz="1800" dirty="0" smtClean="0"/>
              <a:t> </a:t>
            </a:r>
            <a:r>
              <a:rPr lang="de-DE" sz="1800" dirty="0" err="1" smtClean="0"/>
              <a:t>fulfiling</a:t>
            </a:r>
            <a:r>
              <a:rPr lang="de-DE" sz="1800" dirty="0" smtClean="0"/>
              <a:t> </a:t>
            </a:r>
            <a:r>
              <a:rPr lang="de-DE" sz="1800" dirty="0" err="1" smtClean="0"/>
              <a:t>response</a:t>
            </a:r>
            <a:r>
              <a:rPr lang="de-DE" sz="1800" dirty="0" smtClean="0"/>
              <a:t>.</a:t>
            </a:r>
            <a:endParaRPr lang="en-US" sz="1800" dirty="0" smtClean="0"/>
          </a:p>
          <a:p>
            <a:r>
              <a:rPr lang="en-US" sz="2000" dirty="0" smtClean="0"/>
              <a:t>Proposed Resolution</a:t>
            </a:r>
          </a:p>
          <a:p>
            <a:pPr lvl="1"/>
            <a:r>
              <a:rPr lang="de-DE" sz="1800" dirty="0" err="1" smtClean="0"/>
              <a:t>if</a:t>
            </a:r>
            <a:r>
              <a:rPr lang="de-DE" sz="1800" dirty="0" smtClean="0"/>
              <a:t> </a:t>
            </a:r>
            <a:r>
              <a:rPr lang="de-DE" sz="1800" dirty="0" err="1" smtClean="0"/>
              <a:t>the</a:t>
            </a:r>
            <a:r>
              <a:rPr lang="de-DE" sz="1800" dirty="0" smtClean="0"/>
              <a:t> </a:t>
            </a:r>
            <a:r>
              <a:rPr lang="de-DE" sz="1800" dirty="0" err="1" smtClean="0"/>
              <a:t>request</a:t>
            </a:r>
            <a:r>
              <a:rPr lang="de-DE" sz="1800" dirty="0" smtClean="0"/>
              <a:t> </a:t>
            </a:r>
            <a:r>
              <a:rPr lang="de-DE" sz="1800" dirty="0" err="1" smtClean="0"/>
              <a:t>element</a:t>
            </a:r>
            <a:r>
              <a:rPr lang="de-DE" sz="1800" dirty="0" smtClean="0"/>
              <a:t> </a:t>
            </a:r>
            <a:r>
              <a:rPr lang="de-DE" sz="1800" dirty="0" err="1" smtClean="0"/>
              <a:t>is</a:t>
            </a:r>
            <a:r>
              <a:rPr lang="de-DE" sz="1800" dirty="0" smtClean="0"/>
              <a:t> </a:t>
            </a:r>
            <a:r>
              <a:rPr lang="de-DE" sz="1800" dirty="0" err="1" smtClean="0"/>
              <a:t>included</a:t>
            </a:r>
            <a:r>
              <a:rPr lang="de-DE" sz="1800" dirty="0" smtClean="0"/>
              <a:t> in Probe </a:t>
            </a:r>
            <a:r>
              <a:rPr lang="de-DE" sz="1800" dirty="0" err="1" smtClean="0"/>
              <a:t>Req</a:t>
            </a:r>
            <a:r>
              <a:rPr lang="de-DE" sz="1800" dirty="0" smtClean="0"/>
              <a:t>, a </a:t>
            </a:r>
            <a:r>
              <a:rPr lang="de-DE" sz="1800" dirty="0" err="1" smtClean="0"/>
              <a:t>directed</a:t>
            </a:r>
            <a:r>
              <a:rPr lang="de-DE" sz="1800" dirty="0" smtClean="0"/>
              <a:t> Probe </a:t>
            </a:r>
            <a:r>
              <a:rPr lang="de-DE" sz="1800" dirty="0" err="1" smtClean="0"/>
              <a:t>Rsp</a:t>
            </a:r>
            <a:r>
              <a:rPr lang="de-DE" sz="1800" dirty="0" smtClean="0"/>
              <a:t> </a:t>
            </a:r>
            <a:r>
              <a:rPr lang="de-DE" sz="1800" dirty="0" err="1" smtClean="0"/>
              <a:t>shall</a:t>
            </a:r>
            <a:r>
              <a:rPr lang="de-DE" sz="1800" dirty="0" smtClean="0"/>
              <a:t> </a:t>
            </a:r>
            <a:r>
              <a:rPr lang="de-DE" sz="1800" dirty="0" err="1" smtClean="0"/>
              <a:t>be</a:t>
            </a:r>
            <a:r>
              <a:rPr lang="de-DE" sz="1800" dirty="0" smtClean="0"/>
              <a:t> </a:t>
            </a:r>
            <a:r>
              <a:rPr lang="de-DE" sz="1800" dirty="0" err="1" smtClean="0"/>
              <a:t>used</a:t>
            </a:r>
            <a:r>
              <a:rPr lang="de-DE" sz="1800" dirty="0" smtClean="0"/>
              <a:t> </a:t>
            </a:r>
            <a:r>
              <a:rPr lang="de-DE" sz="1800" dirty="0" err="1" smtClean="0"/>
              <a:t>instead</a:t>
            </a:r>
            <a:r>
              <a:rPr lang="de-DE" sz="1800" dirty="0" smtClean="0"/>
              <a:t> of </a:t>
            </a:r>
            <a:r>
              <a:rPr lang="de-DE" sz="1800" dirty="0" err="1" smtClean="0"/>
              <a:t>the</a:t>
            </a:r>
            <a:r>
              <a:rPr lang="de-DE" sz="1800" dirty="0" smtClean="0"/>
              <a:t> </a:t>
            </a:r>
            <a:r>
              <a:rPr lang="de-DE" sz="1800" dirty="0" err="1" smtClean="0"/>
              <a:t>Beacon</a:t>
            </a:r>
            <a:r>
              <a:rPr lang="de-DE" sz="1800" dirty="0" smtClean="0"/>
              <a:t>.</a:t>
            </a:r>
            <a:endParaRPr lang="en-US" sz="1800" dirty="0" smtClean="0"/>
          </a:p>
          <a:p>
            <a:r>
              <a:rPr lang="en-US" sz="2000" dirty="0" smtClean="0"/>
              <a:t>Approved Resolution</a:t>
            </a:r>
          </a:p>
          <a:p>
            <a:pPr lvl="1"/>
            <a:r>
              <a:rPr lang="de-DE" sz="1800" dirty="0" smtClean="0"/>
              <a:t>REVISED.</a:t>
            </a:r>
          </a:p>
          <a:p>
            <a:pPr lvl="1"/>
            <a:r>
              <a:rPr lang="de-DE" sz="1800" dirty="0" err="1" smtClean="0"/>
              <a:t>Comment</a:t>
            </a:r>
            <a:r>
              <a:rPr lang="de-DE" sz="1800" dirty="0" smtClean="0"/>
              <a:t> </a:t>
            </a:r>
            <a:r>
              <a:rPr lang="de-DE" sz="1800" dirty="0" err="1" smtClean="0"/>
              <a:t>is</a:t>
            </a:r>
            <a:r>
              <a:rPr lang="de-DE" sz="1800" dirty="0" smtClean="0"/>
              <a:t> </a:t>
            </a:r>
            <a:r>
              <a:rPr lang="de-DE" sz="1800" dirty="0" err="1" smtClean="0"/>
              <a:t>reasonable</a:t>
            </a:r>
            <a:r>
              <a:rPr lang="de-DE" sz="1800" dirty="0" smtClean="0"/>
              <a:t>. </a:t>
            </a:r>
            <a:r>
              <a:rPr lang="de-DE" sz="1800" dirty="0" err="1" smtClean="0"/>
              <a:t>Request</a:t>
            </a:r>
            <a:r>
              <a:rPr lang="de-DE" sz="1800" dirty="0" smtClean="0"/>
              <a:t> </a:t>
            </a:r>
            <a:r>
              <a:rPr lang="de-DE" sz="1800" dirty="0" err="1" smtClean="0"/>
              <a:t>element</a:t>
            </a:r>
            <a:r>
              <a:rPr lang="de-DE" sz="1800" dirty="0" smtClean="0"/>
              <a:t> </a:t>
            </a:r>
            <a:r>
              <a:rPr lang="de-DE" sz="1800" dirty="0" err="1" smtClean="0"/>
              <a:t>includes</a:t>
            </a:r>
            <a:r>
              <a:rPr lang="de-DE" sz="1800" dirty="0" smtClean="0"/>
              <a:t> </a:t>
            </a:r>
            <a:r>
              <a:rPr lang="de-DE" sz="1800" dirty="0" err="1" smtClean="0"/>
              <a:t>individual</a:t>
            </a:r>
            <a:r>
              <a:rPr lang="de-DE" sz="1800" dirty="0" smtClean="0"/>
              <a:t> </a:t>
            </a:r>
            <a:r>
              <a:rPr lang="de-DE" sz="1800" dirty="0" err="1" smtClean="0"/>
              <a:t>parameters</a:t>
            </a:r>
            <a:r>
              <a:rPr lang="de-DE" sz="1800" dirty="0" smtClean="0"/>
              <a:t> as well as </a:t>
            </a:r>
            <a:r>
              <a:rPr lang="de-DE" sz="1800" dirty="0" err="1" smtClean="0"/>
              <a:t>common</a:t>
            </a:r>
            <a:r>
              <a:rPr lang="de-DE" sz="1800" dirty="0" smtClean="0"/>
              <a:t> </a:t>
            </a:r>
            <a:r>
              <a:rPr lang="de-DE" sz="1800" dirty="0" err="1" smtClean="0"/>
              <a:t>parameters</a:t>
            </a:r>
            <a:r>
              <a:rPr lang="de-DE" sz="1800" dirty="0" smtClean="0"/>
              <a:t> (</a:t>
            </a:r>
            <a:r>
              <a:rPr lang="de-DE" sz="1800" dirty="0" err="1" smtClean="0"/>
              <a:t>e.g</a:t>
            </a:r>
            <a:r>
              <a:rPr lang="de-DE" sz="1800" dirty="0" smtClean="0"/>
              <a:t>., RCPI)</a:t>
            </a:r>
          </a:p>
          <a:p>
            <a:pPr lvl="1"/>
            <a:r>
              <a:rPr lang="de-DE" sz="1800" dirty="0" err="1" smtClean="0"/>
              <a:t>Proposed</a:t>
            </a:r>
            <a:r>
              <a:rPr lang="de-DE" sz="1800" dirty="0" smtClean="0"/>
              <a:t> text </a:t>
            </a:r>
            <a:r>
              <a:rPr lang="de-DE" sz="1800" dirty="0" err="1" smtClean="0"/>
              <a:t>is</a:t>
            </a:r>
            <a:r>
              <a:rPr lang="de-DE" sz="1800" dirty="0" smtClean="0"/>
              <a:t> </a:t>
            </a:r>
            <a:r>
              <a:rPr lang="de-DE" sz="1800" dirty="0" err="1" smtClean="0"/>
              <a:t>covered</a:t>
            </a:r>
            <a:r>
              <a:rPr lang="de-DE" sz="1800" dirty="0" smtClean="0"/>
              <a:t> </a:t>
            </a:r>
            <a:r>
              <a:rPr lang="de-DE" sz="1800" dirty="0" err="1" smtClean="0"/>
              <a:t>by</a:t>
            </a:r>
            <a:r>
              <a:rPr lang="de-DE" sz="1800" dirty="0" smtClean="0"/>
              <a:t> </a:t>
            </a:r>
            <a:r>
              <a:rPr lang="de-DE" sz="1800" dirty="0" err="1" smtClean="0"/>
              <a:t>contrution</a:t>
            </a:r>
            <a:r>
              <a:rPr lang="de-DE" sz="1800" dirty="0" smtClean="0"/>
              <a:t> 1269r6. See </a:t>
            </a:r>
            <a:r>
              <a:rPr lang="de-DE" sz="1800" dirty="0" err="1" smtClean="0"/>
              <a:t>merged</a:t>
            </a:r>
            <a:r>
              <a:rPr lang="de-DE" sz="1800" dirty="0" smtClean="0"/>
              <a:t> text in https://mentor.ieee.org/802.11/dcn/13/11-13-1269-06-00ai-active-scanning-text.docx.</a:t>
            </a:r>
            <a:endParaRPr lang="en-US" sz="1800"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LB198 CID2783</a:t>
            </a:r>
            <a:endParaRPr lang="en-US" dirty="0"/>
          </a:p>
        </p:txBody>
      </p:sp>
      <p:sp>
        <p:nvSpPr>
          <p:cNvPr id="3" name="Inhaltsplatzhalter 2"/>
          <p:cNvSpPr>
            <a:spLocks noGrp="1"/>
          </p:cNvSpPr>
          <p:nvPr>
            <p:ph idx="1"/>
          </p:nvPr>
        </p:nvSpPr>
        <p:spPr/>
        <p:txBody>
          <a:bodyPr/>
          <a:lstStyle/>
          <a:p>
            <a:r>
              <a:rPr lang="en-US" dirty="0" smtClean="0"/>
              <a:t>Comment</a:t>
            </a:r>
          </a:p>
          <a:p>
            <a:pPr lvl="1"/>
            <a:r>
              <a:rPr lang="de-DE" dirty="0" err="1" smtClean="0"/>
              <a:t>Classify</a:t>
            </a:r>
            <a:r>
              <a:rPr lang="de-DE" dirty="0" smtClean="0"/>
              <a:t> </a:t>
            </a:r>
            <a:r>
              <a:rPr lang="de-DE" dirty="0" err="1" smtClean="0"/>
              <a:t>is</a:t>
            </a:r>
            <a:r>
              <a:rPr lang="de-DE" dirty="0" smtClean="0"/>
              <a:t> </a:t>
            </a:r>
            <a:r>
              <a:rPr lang="de-DE" dirty="0" err="1" smtClean="0"/>
              <a:t>not</a:t>
            </a:r>
            <a:r>
              <a:rPr lang="de-DE" dirty="0" smtClean="0"/>
              <a:t> </a:t>
            </a:r>
            <a:r>
              <a:rPr lang="de-DE" dirty="0" err="1" smtClean="0"/>
              <a:t>defined</a:t>
            </a:r>
            <a:r>
              <a:rPr lang="de-DE" dirty="0" smtClean="0"/>
              <a:t> </a:t>
            </a:r>
            <a:r>
              <a:rPr lang="de-DE" dirty="0" err="1" smtClean="0"/>
              <a:t>thus</a:t>
            </a:r>
            <a:r>
              <a:rPr lang="de-DE" dirty="0" smtClean="0"/>
              <a:t> </a:t>
            </a:r>
            <a:r>
              <a:rPr lang="de-DE" dirty="0" err="1" smtClean="0"/>
              <a:t>it</a:t>
            </a:r>
            <a:r>
              <a:rPr lang="de-DE" dirty="0" smtClean="0"/>
              <a:t> </a:t>
            </a:r>
            <a:r>
              <a:rPr lang="de-DE" dirty="0" err="1" smtClean="0"/>
              <a:t>is</a:t>
            </a:r>
            <a:r>
              <a:rPr lang="de-DE" dirty="0" smtClean="0"/>
              <a:t> AP </a:t>
            </a:r>
            <a:r>
              <a:rPr lang="de-DE" dirty="0" err="1" smtClean="0"/>
              <a:t>behavior</a:t>
            </a:r>
            <a:r>
              <a:rPr lang="de-DE" dirty="0" smtClean="0"/>
              <a:t> </a:t>
            </a:r>
            <a:r>
              <a:rPr lang="de-DE" dirty="0" err="1" smtClean="0"/>
              <a:t>not</a:t>
            </a:r>
            <a:r>
              <a:rPr lang="de-DE" dirty="0" smtClean="0"/>
              <a:t> </a:t>
            </a:r>
            <a:r>
              <a:rPr lang="de-DE" dirty="0" err="1" smtClean="0"/>
              <a:t>actionable</a:t>
            </a:r>
            <a:r>
              <a:rPr lang="de-DE" dirty="0" smtClean="0"/>
              <a:t>.</a:t>
            </a:r>
            <a:endParaRPr lang="en-US" dirty="0" smtClean="0"/>
          </a:p>
          <a:p>
            <a:r>
              <a:rPr lang="en-US" dirty="0" smtClean="0"/>
              <a:t>Proposed Resolution</a:t>
            </a:r>
          </a:p>
          <a:p>
            <a:pPr lvl="1"/>
            <a:r>
              <a:rPr lang="de-DE" dirty="0" err="1" smtClean="0"/>
              <a:t>Clarify</a:t>
            </a:r>
            <a:r>
              <a:rPr lang="de-DE" dirty="0" smtClean="0"/>
              <a:t> </a:t>
            </a:r>
            <a:r>
              <a:rPr lang="de-DE" dirty="0" err="1" smtClean="0"/>
              <a:t>what</a:t>
            </a:r>
            <a:r>
              <a:rPr lang="de-DE" dirty="0" smtClean="0"/>
              <a:t> </a:t>
            </a:r>
            <a:r>
              <a:rPr lang="de-DE" dirty="0" err="1" smtClean="0"/>
              <a:t>classify</a:t>
            </a:r>
            <a:r>
              <a:rPr lang="de-DE" dirty="0" smtClean="0"/>
              <a:t> </a:t>
            </a:r>
            <a:r>
              <a:rPr lang="de-DE" dirty="0" err="1" smtClean="0"/>
              <a:t>is</a:t>
            </a:r>
            <a:r>
              <a:rPr lang="de-DE" dirty="0" smtClean="0"/>
              <a:t> in </a:t>
            </a:r>
            <a:r>
              <a:rPr lang="de-DE" dirty="0" err="1" smtClean="0"/>
              <a:t>that</a:t>
            </a:r>
            <a:r>
              <a:rPr lang="de-DE" dirty="0" smtClean="0"/>
              <a:t> </a:t>
            </a:r>
            <a:r>
              <a:rPr lang="de-DE" dirty="0" err="1" smtClean="0"/>
              <a:t>context</a:t>
            </a:r>
            <a:r>
              <a:rPr lang="de-DE" dirty="0" smtClean="0"/>
              <a:t> and </a:t>
            </a:r>
            <a:r>
              <a:rPr lang="de-DE" dirty="0" err="1" smtClean="0"/>
              <a:t>the</a:t>
            </a:r>
            <a:r>
              <a:rPr lang="de-DE" dirty="0" smtClean="0"/>
              <a:t> AP </a:t>
            </a:r>
            <a:r>
              <a:rPr lang="de-DE" dirty="0" err="1" smtClean="0"/>
              <a:t>behavior</a:t>
            </a:r>
            <a:r>
              <a:rPr lang="de-DE" dirty="0" smtClean="0"/>
              <a:t> as a </a:t>
            </a:r>
            <a:r>
              <a:rPr lang="de-DE" dirty="0" err="1" smtClean="0"/>
              <a:t>result</a:t>
            </a:r>
            <a:r>
              <a:rPr lang="de-DE" dirty="0" smtClean="0"/>
              <a:t> </a:t>
            </a:r>
            <a:r>
              <a:rPr lang="de-DE" dirty="0" err="1" smtClean="0"/>
              <a:t>e.g</a:t>
            </a:r>
            <a:r>
              <a:rPr lang="de-DE" dirty="0" smtClean="0"/>
              <a:t>. </a:t>
            </a:r>
            <a:r>
              <a:rPr lang="de-DE" dirty="0" err="1" smtClean="0"/>
              <a:t>is</a:t>
            </a:r>
            <a:r>
              <a:rPr lang="de-DE" dirty="0" smtClean="0"/>
              <a:t> </a:t>
            </a:r>
            <a:r>
              <a:rPr lang="de-DE" dirty="0" err="1" smtClean="0"/>
              <a:t>there</a:t>
            </a:r>
            <a:r>
              <a:rPr lang="de-DE" dirty="0" smtClean="0"/>
              <a:t> an </a:t>
            </a:r>
            <a:r>
              <a:rPr lang="de-DE" dirty="0" err="1" smtClean="0"/>
              <a:t>indirect</a:t>
            </a:r>
            <a:r>
              <a:rPr lang="de-DE" dirty="0" smtClean="0"/>
              <a:t> </a:t>
            </a:r>
            <a:r>
              <a:rPr lang="de-DE" dirty="0" err="1" smtClean="0"/>
              <a:t>or</a:t>
            </a:r>
            <a:r>
              <a:rPr lang="de-DE" dirty="0" smtClean="0"/>
              <a:t> </a:t>
            </a:r>
            <a:r>
              <a:rPr lang="de-DE" dirty="0" err="1" smtClean="0"/>
              <a:t>direct</a:t>
            </a:r>
            <a:r>
              <a:rPr lang="de-DE" dirty="0" smtClean="0"/>
              <a:t> </a:t>
            </a:r>
            <a:r>
              <a:rPr lang="de-DE" dirty="0" err="1" smtClean="0"/>
              <a:t>indication</a:t>
            </a:r>
            <a:r>
              <a:rPr lang="de-DE" dirty="0" smtClean="0"/>
              <a:t> of </a:t>
            </a:r>
            <a:r>
              <a:rPr lang="de-DE" dirty="0" err="1" smtClean="0"/>
              <a:t>this</a:t>
            </a:r>
            <a:r>
              <a:rPr lang="de-DE" dirty="0" smtClean="0"/>
              <a:t>?</a:t>
            </a:r>
            <a:endParaRPr lang="en-US" dirty="0" smtClean="0"/>
          </a:p>
          <a:p>
            <a:r>
              <a:rPr lang="en-US" dirty="0" smtClean="0"/>
              <a:t>Approved Resolution</a:t>
            </a:r>
          </a:p>
          <a:p>
            <a:pPr lvl="1"/>
            <a:r>
              <a:rPr lang="de-DE" dirty="0" err="1" smtClean="0"/>
              <a:t>Revised</a:t>
            </a:r>
            <a:r>
              <a:rPr lang="de-DE" dirty="0" smtClean="0"/>
              <a:t>. </a:t>
            </a:r>
          </a:p>
          <a:p>
            <a:pPr lvl="1"/>
            <a:r>
              <a:rPr lang="de-DE" dirty="0" smtClean="0"/>
              <a:t>No </a:t>
            </a:r>
            <a:r>
              <a:rPr lang="de-DE" dirty="0" err="1" smtClean="0"/>
              <a:t>action</a:t>
            </a:r>
            <a:r>
              <a:rPr lang="de-DE" dirty="0" smtClean="0"/>
              <a:t> </a:t>
            </a:r>
            <a:r>
              <a:rPr lang="de-DE" dirty="0" err="1" smtClean="0"/>
              <a:t>needed</a:t>
            </a:r>
            <a:r>
              <a:rPr lang="de-DE" dirty="0" smtClean="0"/>
              <a:t> </a:t>
            </a:r>
            <a:r>
              <a:rPr lang="de-DE" dirty="0" err="1" smtClean="0"/>
              <a:t>for</a:t>
            </a:r>
            <a:r>
              <a:rPr lang="de-DE" dirty="0" smtClean="0"/>
              <a:t> </a:t>
            </a:r>
            <a:r>
              <a:rPr lang="de-DE" dirty="0" err="1" smtClean="0"/>
              <a:t>editors</a:t>
            </a:r>
            <a:r>
              <a:rPr lang="de-DE" dirty="0" smtClean="0"/>
              <a:t>, as </a:t>
            </a:r>
            <a:r>
              <a:rPr lang="de-DE" dirty="0" err="1" smtClean="0"/>
              <a:t>the</a:t>
            </a:r>
            <a:r>
              <a:rPr lang="de-DE" dirty="0" smtClean="0"/>
              <a:t> </a:t>
            </a:r>
            <a:r>
              <a:rPr lang="de-DE" dirty="0" err="1" smtClean="0"/>
              <a:t>commented</a:t>
            </a:r>
            <a:r>
              <a:rPr lang="de-DE" dirty="0" smtClean="0"/>
              <a:t> text was </a:t>
            </a:r>
            <a:r>
              <a:rPr lang="de-DE" dirty="0" err="1" smtClean="0"/>
              <a:t>deleted</a:t>
            </a:r>
            <a:r>
              <a:rPr lang="de-DE" dirty="0" smtClean="0"/>
              <a:t> </a:t>
            </a:r>
            <a:r>
              <a:rPr lang="de-DE" dirty="0" err="1" smtClean="0"/>
              <a:t>by</a:t>
            </a:r>
            <a:r>
              <a:rPr lang="de-DE" dirty="0" smtClean="0"/>
              <a:t> an </a:t>
            </a:r>
            <a:r>
              <a:rPr lang="de-DE" dirty="0" err="1" smtClean="0"/>
              <a:t>accepted</a:t>
            </a:r>
            <a:r>
              <a:rPr lang="de-DE" dirty="0" smtClean="0"/>
              <a:t> </a:t>
            </a:r>
            <a:r>
              <a:rPr lang="de-DE" dirty="0" err="1" smtClean="0"/>
              <a:t>comment</a:t>
            </a:r>
            <a:r>
              <a:rPr lang="de-DE" dirty="0" smtClean="0"/>
              <a:t>, #2851.</a:t>
            </a:r>
            <a:endParaRPr lang="en-US" dirty="0" smtClean="0"/>
          </a:p>
          <a:p>
            <a:endParaRPr lang="en-US"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LB198 CID</a:t>
            </a:r>
            <a:r>
              <a:rPr lang="de-DE" dirty="0" smtClean="0"/>
              <a:t>2786</a:t>
            </a:r>
            <a:endParaRPr lang="en-US" dirty="0"/>
          </a:p>
        </p:txBody>
      </p:sp>
      <p:sp>
        <p:nvSpPr>
          <p:cNvPr id="3" name="Inhaltsplatzhalter 2"/>
          <p:cNvSpPr>
            <a:spLocks noGrp="1"/>
          </p:cNvSpPr>
          <p:nvPr>
            <p:ph idx="1"/>
          </p:nvPr>
        </p:nvSpPr>
        <p:spPr>
          <a:xfrm>
            <a:off x="685800" y="1524000"/>
            <a:ext cx="7772400" cy="4114800"/>
          </a:xfrm>
        </p:spPr>
        <p:txBody>
          <a:bodyPr/>
          <a:lstStyle/>
          <a:p>
            <a:r>
              <a:rPr lang="en-US" dirty="0" smtClean="0"/>
              <a:t>Comment</a:t>
            </a:r>
          </a:p>
          <a:p>
            <a:pPr lvl="1"/>
            <a:r>
              <a:rPr lang="de-DE" dirty="0" err="1" smtClean="0"/>
              <a:t>Allowing</a:t>
            </a:r>
            <a:r>
              <a:rPr lang="de-DE" dirty="0" smtClean="0"/>
              <a:t> </a:t>
            </a:r>
            <a:r>
              <a:rPr lang="de-DE" dirty="0" err="1" smtClean="0"/>
              <a:t>the</a:t>
            </a:r>
            <a:r>
              <a:rPr lang="de-DE" dirty="0" smtClean="0"/>
              <a:t> AP to </a:t>
            </a:r>
            <a:r>
              <a:rPr lang="de-DE" dirty="0" err="1" smtClean="0"/>
              <a:t>classify</a:t>
            </a:r>
            <a:r>
              <a:rPr lang="de-DE" dirty="0" smtClean="0"/>
              <a:t> </a:t>
            </a:r>
            <a:r>
              <a:rPr lang="de-DE" dirty="0" err="1" smtClean="0"/>
              <a:t>other</a:t>
            </a:r>
            <a:r>
              <a:rPr lang="de-DE" dirty="0" smtClean="0"/>
              <a:t> </a:t>
            </a:r>
            <a:r>
              <a:rPr lang="de-DE" dirty="0" err="1" smtClean="0"/>
              <a:t>elements</a:t>
            </a:r>
            <a:r>
              <a:rPr lang="de-DE" dirty="0" smtClean="0"/>
              <a:t> as </a:t>
            </a:r>
            <a:r>
              <a:rPr lang="de-DE" dirty="0" err="1" smtClean="0"/>
              <a:t>dynamic</a:t>
            </a:r>
            <a:r>
              <a:rPr lang="de-DE" dirty="0" smtClean="0"/>
              <a:t> </a:t>
            </a:r>
            <a:r>
              <a:rPr lang="de-DE" dirty="0" err="1" smtClean="0"/>
              <a:t>makes</a:t>
            </a:r>
            <a:r>
              <a:rPr lang="de-DE" dirty="0" smtClean="0"/>
              <a:t> </a:t>
            </a:r>
            <a:r>
              <a:rPr lang="de-DE" dirty="0" err="1" smtClean="0"/>
              <a:t>the</a:t>
            </a:r>
            <a:r>
              <a:rPr lang="de-DE" dirty="0" smtClean="0"/>
              <a:t> CCC </a:t>
            </a:r>
            <a:r>
              <a:rPr lang="de-DE" dirty="0" err="1" smtClean="0"/>
              <a:t>mechanism</a:t>
            </a:r>
            <a:r>
              <a:rPr lang="de-DE" dirty="0" smtClean="0"/>
              <a:t> obsolete as </a:t>
            </a:r>
            <a:r>
              <a:rPr lang="de-DE" dirty="0" err="1" smtClean="0"/>
              <a:t>there</a:t>
            </a:r>
            <a:r>
              <a:rPr lang="de-DE" dirty="0" smtClean="0"/>
              <a:t> </a:t>
            </a:r>
            <a:r>
              <a:rPr lang="de-DE" dirty="0" err="1" smtClean="0"/>
              <a:t>is</a:t>
            </a:r>
            <a:r>
              <a:rPr lang="de-DE" dirty="0" smtClean="0"/>
              <a:t> no </a:t>
            </a:r>
            <a:r>
              <a:rPr lang="de-DE" dirty="0" err="1" smtClean="0"/>
              <a:t>indication/agreement</a:t>
            </a:r>
            <a:r>
              <a:rPr lang="de-DE" dirty="0" smtClean="0"/>
              <a:t> </a:t>
            </a:r>
            <a:r>
              <a:rPr lang="de-DE" dirty="0" err="1" smtClean="0"/>
              <a:t>between</a:t>
            </a:r>
            <a:r>
              <a:rPr lang="de-DE" dirty="0" smtClean="0"/>
              <a:t> non AP STA and AP STA of </a:t>
            </a:r>
            <a:r>
              <a:rPr lang="de-DE" dirty="0" err="1" smtClean="0"/>
              <a:t>what</a:t>
            </a:r>
            <a:r>
              <a:rPr lang="de-DE" dirty="0" smtClean="0"/>
              <a:t> </a:t>
            </a:r>
            <a:r>
              <a:rPr lang="de-DE" dirty="0" err="1" smtClean="0"/>
              <a:t>is</a:t>
            </a:r>
            <a:r>
              <a:rPr lang="de-DE" dirty="0" smtClean="0"/>
              <a:t> a </a:t>
            </a:r>
            <a:r>
              <a:rPr lang="de-DE" dirty="0" err="1" smtClean="0"/>
              <a:t>dynamic</a:t>
            </a:r>
            <a:r>
              <a:rPr lang="de-DE" dirty="0" smtClean="0"/>
              <a:t> and </a:t>
            </a:r>
            <a:r>
              <a:rPr lang="de-DE" dirty="0" err="1" smtClean="0"/>
              <a:t>static</a:t>
            </a:r>
            <a:r>
              <a:rPr lang="de-DE" dirty="0" smtClean="0"/>
              <a:t> </a:t>
            </a:r>
            <a:r>
              <a:rPr lang="de-DE" dirty="0" err="1" smtClean="0"/>
              <a:t>element</a:t>
            </a:r>
            <a:r>
              <a:rPr lang="de-DE" dirty="0" smtClean="0"/>
              <a:t> in </a:t>
            </a:r>
            <a:r>
              <a:rPr lang="de-DE" dirty="0" err="1" smtClean="0"/>
              <a:t>the</a:t>
            </a:r>
            <a:r>
              <a:rPr lang="de-DE" dirty="0" smtClean="0"/>
              <a:t> </a:t>
            </a:r>
            <a:r>
              <a:rPr lang="de-DE" dirty="0" err="1" smtClean="0"/>
              <a:t>beacon</a:t>
            </a:r>
            <a:r>
              <a:rPr lang="de-DE" dirty="0" smtClean="0"/>
              <a:t>. As as </a:t>
            </a:r>
            <a:r>
              <a:rPr lang="de-DE" dirty="0" err="1" smtClean="0"/>
              <a:t>result</a:t>
            </a:r>
            <a:r>
              <a:rPr lang="de-DE" dirty="0" smtClean="0"/>
              <a:t> </a:t>
            </a:r>
            <a:r>
              <a:rPr lang="de-DE" dirty="0" err="1" smtClean="0"/>
              <a:t>the</a:t>
            </a:r>
            <a:r>
              <a:rPr lang="de-DE" dirty="0" smtClean="0"/>
              <a:t> a FILS STA </a:t>
            </a:r>
            <a:r>
              <a:rPr lang="de-DE" dirty="0" err="1" smtClean="0"/>
              <a:t>receiving</a:t>
            </a:r>
            <a:r>
              <a:rPr lang="de-DE" dirty="0" smtClean="0"/>
              <a:t> </a:t>
            </a:r>
            <a:r>
              <a:rPr lang="de-DE" dirty="0" err="1" smtClean="0"/>
              <a:t>the</a:t>
            </a:r>
            <a:r>
              <a:rPr lang="de-DE" dirty="0" smtClean="0"/>
              <a:t> CCC still has to </a:t>
            </a:r>
            <a:r>
              <a:rPr lang="de-DE" dirty="0" err="1" smtClean="0"/>
              <a:t>compare</a:t>
            </a:r>
            <a:r>
              <a:rPr lang="de-DE" dirty="0" smtClean="0"/>
              <a:t> </a:t>
            </a:r>
            <a:r>
              <a:rPr lang="de-DE" dirty="0" err="1" smtClean="0"/>
              <a:t>each</a:t>
            </a:r>
            <a:r>
              <a:rPr lang="de-DE" dirty="0" smtClean="0"/>
              <a:t> </a:t>
            </a:r>
            <a:r>
              <a:rPr lang="de-DE" dirty="0" err="1" smtClean="0"/>
              <a:t>element</a:t>
            </a:r>
            <a:r>
              <a:rPr lang="de-DE" dirty="0" smtClean="0"/>
              <a:t> </a:t>
            </a:r>
            <a:r>
              <a:rPr lang="de-DE" dirty="0" err="1" smtClean="0"/>
              <a:t>within</a:t>
            </a:r>
            <a:r>
              <a:rPr lang="de-DE" dirty="0" smtClean="0"/>
              <a:t> </a:t>
            </a:r>
            <a:r>
              <a:rPr lang="de-DE" dirty="0" err="1" smtClean="0"/>
              <a:t>the</a:t>
            </a:r>
            <a:r>
              <a:rPr lang="de-DE" dirty="0" smtClean="0"/>
              <a:t> </a:t>
            </a:r>
            <a:r>
              <a:rPr lang="de-DE" dirty="0" err="1" smtClean="0"/>
              <a:t>beacon</a:t>
            </a:r>
            <a:r>
              <a:rPr lang="de-DE" dirty="0" smtClean="0"/>
              <a:t> to </a:t>
            </a:r>
            <a:r>
              <a:rPr lang="de-DE" dirty="0" err="1" smtClean="0"/>
              <a:t>identify</a:t>
            </a:r>
            <a:r>
              <a:rPr lang="de-DE" dirty="0" smtClean="0"/>
              <a:t> </a:t>
            </a:r>
            <a:r>
              <a:rPr lang="de-DE" dirty="0" err="1" smtClean="0"/>
              <a:t>which</a:t>
            </a:r>
            <a:r>
              <a:rPr lang="de-DE" dirty="0" smtClean="0"/>
              <a:t> of </a:t>
            </a:r>
            <a:r>
              <a:rPr lang="de-DE" dirty="0" err="1" smtClean="0"/>
              <a:t>the</a:t>
            </a:r>
            <a:r>
              <a:rPr lang="de-DE" dirty="0" smtClean="0"/>
              <a:t> </a:t>
            </a:r>
            <a:r>
              <a:rPr lang="de-DE" dirty="0" err="1" smtClean="0"/>
              <a:t>elements</a:t>
            </a:r>
            <a:r>
              <a:rPr lang="de-DE" dirty="0" smtClean="0"/>
              <a:t> </a:t>
            </a:r>
            <a:r>
              <a:rPr lang="de-DE" dirty="0" err="1" smtClean="0"/>
              <a:t>are</a:t>
            </a:r>
            <a:r>
              <a:rPr lang="de-DE" dirty="0" smtClean="0"/>
              <a:t> </a:t>
            </a:r>
            <a:r>
              <a:rPr lang="de-DE" dirty="0" err="1" smtClean="0"/>
              <a:t>preceived</a:t>
            </a:r>
            <a:r>
              <a:rPr lang="de-DE" dirty="0" smtClean="0"/>
              <a:t> as </a:t>
            </a:r>
            <a:r>
              <a:rPr lang="de-DE" dirty="0" err="1" smtClean="0"/>
              <a:t>dynamic</a:t>
            </a:r>
            <a:r>
              <a:rPr lang="de-DE" dirty="0" smtClean="0"/>
              <a:t> </a:t>
            </a:r>
            <a:r>
              <a:rPr lang="de-DE" dirty="0" err="1" smtClean="0"/>
              <a:t>or</a:t>
            </a:r>
            <a:r>
              <a:rPr lang="de-DE" dirty="0" smtClean="0"/>
              <a:t> </a:t>
            </a:r>
            <a:r>
              <a:rPr lang="de-DE" dirty="0" err="1" smtClean="0"/>
              <a:t>static</a:t>
            </a:r>
            <a:r>
              <a:rPr lang="de-DE" dirty="0" smtClean="0"/>
              <a:t> </a:t>
            </a:r>
            <a:r>
              <a:rPr lang="de-DE" dirty="0" err="1" smtClean="0"/>
              <a:t>by</a:t>
            </a:r>
            <a:r>
              <a:rPr lang="de-DE" dirty="0" smtClean="0"/>
              <a:t> </a:t>
            </a:r>
            <a:r>
              <a:rPr lang="de-DE" dirty="0" err="1" smtClean="0"/>
              <a:t>the</a:t>
            </a:r>
            <a:r>
              <a:rPr lang="de-DE" dirty="0" smtClean="0"/>
              <a:t> AP.</a:t>
            </a:r>
            <a:endParaRPr lang="en-US" dirty="0" smtClean="0"/>
          </a:p>
          <a:p>
            <a:r>
              <a:rPr lang="en-US" dirty="0" smtClean="0"/>
              <a:t>Proposed Resolution</a:t>
            </a:r>
          </a:p>
          <a:p>
            <a:pPr lvl="1"/>
            <a:r>
              <a:rPr lang="de-DE" dirty="0" err="1" smtClean="0"/>
              <a:t>Remove</a:t>
            </a:r>
            <a:r>
              <a:rPr lang="de-DE" dirty="0" smtClean="0"/>
              <a:t> </a:t>
            </a:r>
            <a:r>
              <a:rPr lang="de-DE" dirty="0" err="1" smtClean="0"/>
              <a:t>the</a:t>
            </a:r>
            <a:r>
              <a:rPr lang="de-DE" dirty="0" smtClean="0"/>
              <a:t> </a:t>
            </a:r>
            <a:r>
              <a:rPr lang="de-DE" dirty="0" err="1" smtClean="0"/>
              <a:t>lines</a:t>
            </a:r>
            <a:r>
              <a:rPr lang="de-DE" dirty="0" smtClean="0"/>
              <a:t> 39,40 </a:t>
            </a:r>
            <a:r>
              <a:rPr lang="de-DE" dirty="0" err="1" smtClean="0"/>
              <a:t>and/or</a:t>
            </a:r>
            <a:r>
              <a:rPr lang="de-DE" dirty="0" smtClean="0"/>
              <a:t> </a:t>
            </a:r>
            <a:r>
              <a:rPr lang="de-DE" dirty="0" err="1" smtClean="0"/>
              <a:t>specify</a:t>
            </a:r>
            <a:r>
              <a:rPr lang="de-DE" dirty="0" smtClean="0"/>
              <a:t> </a:t>
            </a:r>
            <a:r>
              <a:rPr lang="de-DE" dirty="0" err="1" smtClean="0"/>
              <a:t>the</a:t>
            </a:r>
            <a:r>
              <a:rPr lang="de-DE" dirty="0" smtClean="0"/>
              <a:t> </a:t>
            </a:r>
            <a:r>
              <a:rPr lang="de-DE" dirty="0" err="1" smtClean="0"/>
              <a:t>exact</a:t>
            </a:r>
            <a:r>
              <a:rPr lang="de-DE" dirty="0" smtClean="0"/>
              <a:t> </a:t>
            </a:r>
            <a:r>
              <a:rPr lang="de-DE" dirty="0" err="1" smtClean="0"/>
              <a:t>elements</a:t>
            </a:r>
            <a:r>
              <a:rPr lang="de-DE" dirty="0" smtClean="0"/>
              <a:t>.</a:t>
            </a:r>
            <a:endParaRPr lang="en-US" dirty="0" smtClean="0"/>
          </a:p>
          <a:p>
            <a:r>
              <a:rPr lang="en-US" dirty="0" smtClean="0"/>
              <a:t>Approved Resolution</a:t>
            </a:r>
          </a:p>
          <a:p>
            <a:pPr lvl="1"/>
            <a:r>
              <a:rPr lang="de-DE" dirty="0" err="1" smtClean="0"/>
              <a:t>Revised</a:t>
            </a:r>
            <a:r>
              <a:rPr lang="de-DE" dirty="0" smtClean="0"/>
              <a:t>. </a:t>
            </a:r>
          </a:p>
          <a:p>
            <a:pPr lvl="1"/>
            <a:r>
              <a:rPr lang="de-DE" dirty="0" smtClean="0"/>
              <a:t>No </a:t>
            </a:r>
            <a:r>
              <a:rPr lang="de-DE" dirty="0" err="1" smtClean="0"/>
              <a:t>action</a:t>
            </a:r>
            <a:r>
              <a:rPr lang="de-DE" dirty="0" smtClean="0"/>
              <a:t> </a:t>
            </a:r>
            <a:r>
              <a:rPr lang="de-DE" dirty="0" err="1" smtClean="0"/>
              <a:t>is</a:t>
            </a:r>
            <a:r>
              <a:rPr lang="de-DE" dirty="0" smtClean="0"/>
              <a:t> </a:t>
            </a:r>
            <a:r>
              <a:rPr lang="de-DE" dirty="0" err="1" smtClean="0"/>
              <a:t>needed</a:t>
            </a:r>
            <a:r>
              <a:rPr lang="de-DE" dirty="0" smtClean="0"/>
              <a:t> to </a:t>
            </a:r>
            <a:r>
              <a:rPr lang="de-DE" dirty="0" err="1" smtClean="0"/>
              <a:t>resolve</a:t>
            </a:r>
            <a:r>
              <a:rPr lang="de-DE" dirty="0" smtClean="0"/>
              <a:t> </a:t>
            </a:r>
            <a:r>
              <a:rPr lang="de-DE" dirty="0" err="1" smtClean="0"/>
              <a:t>this</a:t>
            </a:r>
            <a:r>
              <a:rPr lang="de-DE" dirty="0" smtClean="0"/>
              <a:t> </a:t>
            </a:r>
            <a:r>
              <a:rPr lang="de-DE" dirty="0" err="1" smtClean="0"/>
              <a:t>comment</a:t>
            </a:r>
            <a:r>
              <a:rPr lang="de-DE" dirty="0" smtClean="0"/>
              <a:t>, as </a:t>
            </a:r>
            <a:r>
              <a:rPr lang="de-DE" dirty="0" err="1" smtClean="0"/>
              <a:t>the</a:t>
            </a:r>
            <a:r>
              <a:rPr lang="de-DE" dirty="0" smtClean="0"/>
              <a:t> </a:t>
            </a:r>
            <a:r>
              <a:rPr lang="de-DE" dirty="0" err="1" smtClean="0"/>
              <a:t>commented</a:t>
            </a:r>
            <a:r>
              <a:rPr lang="de-DE" dirty="0" smtClean="0"/>
              <a:t> text </a:t>
            </a:r>
            <a:r>
              <a:rPr lang="de-DE" dirty="0" err="1" smtClean="0"/>
              <a:t>is</a:t>
            </a:r>
            <a:r>
              <a:rPr lang="de-DE" dirty="0" smtClean="0"/>
              <a:t>  </a:t>
            </a:r>
            <a:r>
              <a:rPr lang="de-DE" dirty="0" err="1" smtClean="0"/>
              <a:t>deleted</a:t>
            </a:r>
            <a:r>
              <a:rPr lang="de-DE" dirty="0" smtClean="0"/>
              <a:t> as </a:t>
            </a:r>
            <a:r>
              <a:rPr lang="de-DE" dirty="0" err="1" smtClean="0"/>
              <a:t>part</a:t>
            </a:r>
            <a:r>
              <a:rPr lang="de-DE" dirty="0" smtClean="0"/>
              <a:t> of </a:t>
            </a:r>
            <a:r>
              <a:rPr lang="de-DE" dirty="0" err="1" smtClean="0"/>
              <a:t>the</a:t>
            </a:r>
            <a:r>
              <a:rPr lang="de-DE" dirty="0" smtClean="0"/>
              <a:t> </a:t>
            </a:r>
            <a:r>
              <a:rPr lang="de-DE" dirty="0" err="1" smtClean="0"/>
              <a:t>comment</a:t>
            </a:r>
            <a:r>
              <a:rPr lang="de-DE" dirty="0" smtClean="0"/>
              <a:t> </a:t>
            </a:r>
            <a:r>
              <a:rPr lang="de-DE" dirty="0" err="1" smtClean="0"/>
              <a:t>resolution</a:t>
            </a:r>
            <a:r>
              <a:rPr lang="de-DE" dirty="0" smtClean="0"/>
              <a:t> </a:t>
            </a:r>
            <a:r>
              <a:rPr lang="de-DE" dirty="0" err="1" smtClean="0"/>
              <a:t>process</a:t>
            </a:r>
            <a:r>
              <a:rPr lang="de-DE" dirty="0" smtClean="0"/>
              <a:t>.</a:t>
            </a:r>
            <a:endParaRPr lang="en-US" dirty="0" smtClean="0"/>
          </a:p>
          <a:p>
            <a:endParaRPr lang="en-US"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2400" cy="1066800"/>
          </a:xfrm>
        </p:spPr>
        <p:txBody>
          <a:bodyPr/>
          <a:lstStyle/>
          <a:p>
            <a:r>
              <a:rPr lang="en-US" dirty="0" smtClean="0"/>
              <a:t>LB198 CID</a:t>
            </a:r>
            <a:r>
              <a:rPr lang="de-DE" dirty="0" smtClean="0"/>
              <a:t>2787</a:t>
            </a:r>
            <a:endParaRPr lang="en-US" dirty="0"/>
          </a:p>
        </p:txBody>
      </p:sp>
      <p:sp>
        <p:nvSpPr>
          <p:cNvPr id="3" name="Inhaltsplatzhalter 2"/>
          <p:cNvSpPr>
            <a:spLocks noGrp="1"/>
          </p:cNvSpPr>
          <p:nvPr>
            <p:ph idx="1"/>
          </p:nvPr>
        </p:nvSpPr>
        <p:spPr>
          <a:xfrm>
            <a:off x="685800" y="1143000"/>
            <a:ext cx="7772400" cy="4114800"/>
          </a:xfrm>
        </p:spPr>
        <p:txBody>
          <a:bodyPr/>
          <a:lstStyle/>
          <a:p>
            <a:r>
              <a:rPr lang="en-US" sz="1600" dirty="0" smtClean="0"/>
              <a:t>Comment</a:t>
            </a:r>
          </a:p>
          <a:p>
            <a:pPr lvl="1"/>
            <a:r>
              <a:rPr lang="de-DE" sz="1400" dirty="0" err="1" smtClean="0"/>
              <a:t>The</a:t>
            </a:r>
            <a:r>
              <a:rPr lang="de-DE" sz="1400" dirty="0" smtClean="0"/>
              <a:t> </a:t>
            </a:r>
            <a:r>
              <a:rPr lang="de-DE" sz="1400" dirty="0" err="1" smtClean="0"/>
              <a:t>procedure</a:t>
            </a:r>
            <a:r>
              <a:rPr lang="de-DE" sz="1400" dirty="0" smtClean="0"/>
              <a:t> </a:t>
            </a:r>
            <a:r>
              <a:rPr lang="de-DE" sz="1400" dirty="0" err="1" smtClean="0"/>
              <a:t>for</a:t>
            </a:r>
            <a:r>
              <a:rPr lang="de-DE" sz="1400" dirty="0" smtClean="0"/>
              <a:t> FILS </a:t>
            </a:r>
            <a:r>
              <a:rPr lang="de-DE" sz="1400" dirty="0" err="1" smtClean="0"/>
              <a:t>does</a:t>
            </a:r>
            <a:r>
              <a:rPr lang="de-DE" sz="1400" dirty="0" smtClean="0"/>
              <a:t> </a:t>
            </a:r>
            <a:r>
              <a:rPr lang="de-DE" sz="1400" dirty="0" err="1" smtClean="0"/>
              <a:t>not</a:t>
            </a:r>
            <a:r>
              <a:rPr lang="de-DE" sz="1400" dirty="0" smtClean="0"/>
              <a:t> </a:t>
            </a:r>
            <a:r>
              <a:rPr lang="de-DE" sz="1400" dirty="0" err="1" smtClean="0"/>
              <a:t>enable</a:t>
            </a:r>
            <a:r>
              <a:rPr lang="de-DE" sz="1400" dirty="0" smtClean="0"/>
              <a:t> </a:t>
            </a:r>
            <a:r>
              <a:rPr lang="de-DE" sz="1400" dirty="0" err="1" smtClean="0"/>
              <a:t>devices</a:t>
            </a:r>
            <a:r>
              <a:rPr lang="de-DE" sz="1400" dirty="0" smtClean="0"/>
              <a:t> </a:t>
            </a:r>
            <a:r>
              <a:rPr lang="de-DE" sz="1400" dirty="0" err="1" smtClean="0"/>
              <a:t>which</a:t>
            </a:r>
            <a:r>
              <a:rPr lang="de-DE" sz="1400" dirty="0" smtClean="0"/>
              <a:t> </a:t>
            </a:r>
            <a:r>
              <a:rPr lang="de-DE" sz="1400" dirty="0" err="1" smtClean="0"/>
              <a:t>are</a:t>
            </a:r>
            <a:r>
              <a:rPr lang="de-DE" sz="1400" dirty="0" smtClean="0"/>
              <a:t> stringent on </a:t>
            </a:r>
            <a:r>
              <a:rPr lang="de-DE" sz="1400" dirty="0" err="1" smtClean="0"/>
              <a:t>battery</a:t>
            </a:r>
            <a:r>
              <a:rPr lang="de-DE" sz="1400" dirty="0" smtClean="0"/>
              <a:t> life to </a:t>
            </a:r>
            <a:r>
              <a:rPr lang="de-DE" sz="1400" dirty="0" err="1" smtClean="0"/>
              <a:t>comply</a:t>
            </a:r>
            <a:r>
              <a:rPr lang="de-DE" sz="1400" dirty="0" smtClean="0"/>
              <a:t> to </a:t>
            </a:r>
            <a:r>
              <a:rPr lang="de-DE" sz="1400" dirty="0" err="1" smtClean="0"/>
              <a:t>the</a:t>
            </a:r>
            <a:r>
              <a:rPr lang="de-DE" sz="1400" dirty="0" smtClean="0"/>
              <a:t> </a:t>
            </a:r>
            <a:r>
              <a:rPr lang="de-DE" sz="1400" dirty="0" err="1" smtClean="0"/>
              <a:t>usage</a:t>
            </a:r>
            <a:r>
              <a:rPr lang="de-DE" sz="1400" dirty="0" smtClean="0"/>
              <a:t> of FILS. </a:t>
            </a:r>
            <a:r>
              <a:rPr lang="de-DE" sz="1400" dirty="0" err="1" smtClean="0"/>
              <a:t>Since</a:t>
            </a:r>
            <a:r>
              <a:rPr lang="de-DE" sz="1400" dirty="0" smtClean="0"/>
              <a:t> </a:t>
            </a:r>
            <a:r>
              <a:rPr lang="de-DE" sz="1400" dirty="0" err="1" smtClean="0"/>
              <a:t>most</a:t>
            </a:r>
            <a:r>
              <a:rPr lang="de-DE" sz="1400" dirty="0" smtClean="0"/>
              <a:t> </a:t>
            </a:r>
            <a:r>
              <a:rPr lang="de-DE" sz="1400" dirty="0" err="1" smtClean="0"/>
              <a:t>devices</a:t>
            </a:r>
            <a:r>
              <a:rPr lang="de-DE" sz="1400" dirty="0" smtClean="0"/>
              <a:t> </a:t>
            </a:r>
            <a:r>
              <a:rPr lang="de-DE" sz="1400" dirty="0" err="1" smtClean="0"/>
              <a:t>today</a:t>
            </a:r>
            <a:r>
              <a:rPr lang="de-DE" sz="1400" dirty="0" smtClean="0"/>
              <a:t> </a:t>
            </a:r>
            <a:r>
              <a:rPr lang="de-DE" sz="1400" dirty="0" err="1" smtClean="0"/>
              <a:t>are</a:t>
            </a:r>
            <a:r>
              <a:rPr lang="de-DE" sz="1400" dirty="0" smtClean="0"/>
              <a:t> such, </a:t>
            </a:r>
            <a:r>
              <a:rPr lang="de-DE" sz="1400" dirty="0" err="1" smtClean="0"/>
              <a:t>it</a:t>
            </a:r>
            <a:r>
              <a:rPr lang="de-DE" sz="1400" dirty="0" smtClean="0"/>
              <a:t> 11ai </a:t>
            </a:r>
            <a:r>
              <a:rPr lang="de-DE" sz="1400" dirty="0" err="1" smtClean="0"/>
              <a:t>misses</a:t>
            </a:r>
            <a:r>
              <a:rPr lang="de-DE" sz="1400" dirty="0" smtClean="0"/>
              <a:t> on </a:t>
            </a:r>
            <a:r>
              <a:rPr lang="de-DE" sz="1400" dirty="0" err="1" smtClean="0"/>
              <a:t>providing</a:t>
            </a:r>
            <a:r>
              <a:rPr lang="de-DE" sz="1400" dirty="0" smtClean="0"/>
              <a:t> </a:t>
            </a:r>
            <a:r>
              <a:rPr lang="de-DE" sz="1400" dirty="0" err="1" smtClean="0"/>
              <a:t>for</a:t>
            </a:r>
            <a:r>
              <a:rPr lang="de-DE" sz="1400" dirty="0" smtClean="0"/>
              <a:t> </a:t>
            </a:r>
            <a:r>
              <a:rPr lang="de-DE" sz="1400" dirty="0" err="1" smtClean="0"/>
              <a:t>its</a:t>
            </a:r>
            <a:r>
              <a:rPr lang="de-DE" sz="1400" dirty="0" smtClean="0"/>
              <a:t> </a:t>
            </a:r>
            <a:r>
              <a:rPr lang="de-DE" sz="1400" dirty="0" err="1" smtClean="0"/>
              <a:t>use</a:t>
            </a:r>
            <a:r>
              <a:rPr lang="de-DE" sz="1400" dirty="0" smtClean="0"/>
              <a:t> </a:t>
            </a:r>
            <a:r>
              <a:rPr lang="de-DE" sz="1400" dirty="0" err="1" smtClean="0"/>
              <a:t>cases</a:t>
            </a:r>
            <a:r>
              <a:rPr lang="de-DE" sz="1400" dirty="0" smtClean="0"/>
              <a:t>.</a:t>
            </a:r>
            <a:endParaRPr lang="en-US" sz="1400" dirty="0" smtClean="0"/>
          </a:p>
          <a:p>
            <a:r>
              <a:rPr lang="en-US" sz="1600" dirty="0" smtClean="0"/>
              <a:t>Proposed Resolution</a:t>
            </a:r>
          </a:p>
          <a:p>
            <a:pPr lvl="1"/>
            <a:r>
              <a:rPr lang="de-DE" sz="1400" dirty="0" err="1" smtClean="0"/>
              <a:t>Modify</a:t>
            </a:r>
            <a:r>
              <a:rPr lang="de-DE" sz="1400" dirty="0" smtClean="0"/>
              <a:t> 10.1.4.3.2 to </a:t>
            </a:r>
            <a:r>
              <a:rPr lang="de-DE" sz="1400" dirty="0" err="1" smtClean="0"/>
              <a:t>provide</a:t>
            </a:r>
            <a:r>
              <a:rPr lang="de-DE" sz="1400" dirty="0" smtClean="0"/>
              <a:t> </a:t>
            </a:r>
            <a:r>
              <a:rPr lang="de-DE" sz="1400" dirty="0" err="1" smtClean="0"/>
              <a:t>for</a:t>
            </a:r>
            <a:r>
              <a:rPr lang="de-DE" sz="1400" dirty="0" smtClean="0"/>
              <a:t> AP </a:t>
            </a:r>
            <a:r>
              <a:rPr lang="de-DE" sz="1400" dirty="0" err="1" smtClean="0"/>
              <a:t>discovery</a:t>
            </a:r>
            <a:r>
              <a:rPr lang="de-DE" sz="1400" dirty="0" smtClean="0"/>
              <a:t> of PWR </a:t>
            </a:r>
            <a:r>
              <a:rPr lang="de-DE" sz="1400" dirty="0" err="1" smtClean="0"/>
              <a:t>strangit</a:t>
            </a:r>
            <a:r>
              <a:rPr lang="de-DE" sz="1400" dirty="0" smtClean="0"/>
              <a:t> </a:t>
            </a:r>
            <a:r>
              <a:rPr lang="de-DE" sz="1400" dirty="0" err="1" smtClean="0"/>
              <a:t>devices</a:t>
            </a:r>
            <a:endParaRPr lang="en-US" sz="1400" dirty="0" smtClean="0"/>
          </a:p>
          <a:p>
            <a:r>
              <a:rPr lang="en-US" sz="1600" dirty="0" smtClean="0"/>
              <a:t>Approved Resolution</a:t>
            </a:r>
          </a:p>
          <a:p>
            <a:pPr lvl="1"/>
            <a:r>
              <a:rPr lang="de-DE" sz="1400" dirty="0" smtClean="0"/>
              <a:t>REJECTED (</a:t>
            </a:r>
            <a:r>
              <a:rPr lang="de-DE" sz="1400" dirty="0" err="1" smtClean="0"/>
              <a:t>TGai</a:t>
            </a:r>
            <a:r>
              <a:rPr lang="de-DE" sz="1400" dirty="0" smtClean="0"/>
              <a:t> General: 2014-01-20 21:51:20Z) --  </a:t>
            </a:r>
            <a:r>
              <a:rPr lang="de-DE" sz="1400" dirty="0" err="1" smtClean="0"/>
              <a:t>The</a:t>
            </a:r>
            <a:r>
              <a:rPr lang="de-DE" sz="1400" dirty="0" smtClean="0"/>
              <a:t> </a:t>
            </a:r>
            <a:r>
              <a:rPr lang="de-DE" sz="1400" dirty="0" err="1" smtClean="0"/>
              <a:t>comment</a:t>
            </a:r>
            <a:r>
              <a:rPr lang="de-DE" sz="1400" dirty="0" smtClean="0"/>
              <a:t> </a:t>
            </a:r>
            <a:r>
              <a:rPr lang="de-DE" sz="1400" dirty="0" err="1" smtClean="0"/>
              <a:t>fails</a:t>
            </a:r>
            <a:r>
              <a:rPr lang="de-DE" sz="1400" dirty="0" smtClean="0"/>
              <a:t> to </a:t>
            </a:r>
            <a:r>
              <a:rPr lang="de-DE" sz="1400" dirty="0" err="1" smtClean="0"/>
              <a:t>identify</a:t>
            </a:r>
            <a:r>
              <a:rPr lang="de-DE" sz="1400" dirty="0" smtClean="0"/>
              <a:t> </a:t>
            </a:r>
            <a:r>
              <a:rPr lang="de-DE" sz="1400" dirty="0" err="1" smtClean="0"/>
              <a:t>any</a:t>
            </a:r>
            <a:r>
              <a:rPr lang="de-DE" sz="1400" dirty="0" smtClean="0"/>
              <a:t> </a:t>
            </a:r>
            <a:r>
              <a:rPr lang="de-DE" sz="1400" dirty="0" err="1" smtClean="0"/>
              <a:t>problem</a:t>
            </a:r>
            <a:r>
              <a:rPr lang="de-DE" sz="1400" dirty="0" smtClean="0"/>
              <a:t> </a:t>
            </a:r>
            <a:r>
              <a:rPr lang="de-DE" sz="1400" dirty="0" err="1" smtClean="0"/>
              <a:t>or</a:t>
            </a:r>
            <a:r>
              <a:rPr lang="de-DE" sz="1400" dirty="0" smtClean="0"/>
              <a:t> to </a:t>
            </a:r>
            <a:r>
              <a:rPr lang="de-DE" sz="1400" dirty="0" err="1" smtClean="0"/>
              <a:t>propose</a:t>
            </a:r>
            <a:r>
              <a:rPr lang="de-DE" sz="1400" dirty="0" smtClean="0"/>
              <a:t> </a:t>
            </a:r>
            <a:r>
              <a:rPr lang="de-DE" sz="1400" dirty="0" err="1" smtClean="0"/>
              <a:t>any</a:t>
            </a:r>
            <a:r>
              <a:rPr lang="de-DE" sz="1400" dirty="0" smtClean="0"/>
              <a:t> </a:t>
            </a:r>
            <a:r>
              <a:rPr lang="de-DE" sz="1400" dirty="0" err="1" smtClean="0"/>
              <a:t>technical</a:t>
            </a:r>
            <a:r>
              <a:rPr lang="de-DE" sz="1400" dirty="0" smtClean="0"/>
              <a:t> </a:t>
            </a:r>
            <a:r>
              <a:rPr lang="de-DE" sz="1400" dirty="0" err="1" smtClean="0"/>
              <a:t>feature</a:t>
            </a:r>
            <a:r>
              <a:rPr lang="de-DE" sz="1400" dirty="0" smtClean="0"/>
              <a:t>. 802.11ai </a:t>
            </a:r>
            <a:r>
              <a:rPr lang="de-DE" sz="1400" dirty="0" err="1" smtClean="0"/>
              <a:t>is</a:t>
            </a:r>
            <a:r>
              <a:rPr lang="de-DE" sz="1400" dirty="0" smtClean="0"/>
              <a:t> </a:t>
            </a:r>
            <a:r>
              <a:rPr lang="de-DE" sz="1400" dirty="0" err="1" smtClean="0"/>
              <a:t>improving</a:t>
            </a:r>
            <a:r>
              <a:rPr lang="de-DE" sz="1400" dirty="0" smtClean="0"/>
              <a:t> </a:t>
            </a:r>
            <a:r>
              <a:rPr lang="de-DE" sz="1400" dirty="0" err="1" smtClean="0"/>
              <a:t>the</a:t>
            </a:r>
            <a:r>
              <a:rPr lang="de-DE" sz="1400" dirty="0" smtClean="0"/>
              <a:t> </a:t>
            </a:r>
            <a:r>
              <a:rPr lang="de-DE" sz="1400" dirty="0" err="1" smtClean="0"/>
              <a:t>scanning</a:t>
            </a:r>
            <a:r>
              <a:rPr lang="de-DE" sz="1400" dirty="0" smtClean="0"/>
              <a:t> </a:t>
            </a:r>
            <a:r>
              <a:rPr lang="de-DE" sz="1400" dirty="0" err="1" smtClean="0"/>
              <a:t>operation</a:t>
            </a:r>
            <a:r>
              <a:rPr lang="de-DE" sz="1400" dirty="0" smtClean="0"/>
              <a:t>. </a:t>
            </a:r>
            <a:r>
              <a:rPr lang="de-DE" sz="1400" dirty="0" err="1" smtClean="0"/>
              <a:t>Faster</a:t>
            </a:r>
            <a:r>
              <a:rPr lang="de-DE" sz="1400" dirty="0" smtClean="0"/>
              <a:t> and </a:t>
            </a:r>
            <a:r>
              <a:rPr lang="de-DE" sz="1400" dirty="0" err="1" smtClean="0"/>
              <a:t>more</a:t>
            </a:r>
            <a:r>
              <a:rPr lang="de-DE" sz="1400" dirty="0" smtClean="0"/>
              <a:t> </a:t>
            </a:r>
            <a:r>
              <a:rPr lang="de-DE" sz="1400" dirty="0" err="1" smtClean="0"/>
              <a:t>reliable</a:t>
            </a:r>
            <a:r>
              <a:rPr lang="de-DE" sz="1400" dirty="0" smtClean="0"/>
              <a:t> </a:t>
            </a:r>
            <a:r>
              <a:rPr lang="de-DE" sz="1400" dirty="0" err="1" smtClean="0"/>
              <a:t>scanning</a:t>
            </a:r>
            <a:r>
              <a:rPr lang="de-DE" sz="1400" dirty="0" smtClean="0"/>
              <a:t> </a:t>
            </a:r>
            <a:r>
              <a:rPr lang="de-DE" sz="1400" dirty="0" err="1" smtClean="0"/>
              <a:t>operation</a:t>
            </a:r>
            <a:r>
              <a:rPr lang="de-DE" sz="1400" dirty="0" smtClean="0"/>
              <a:t> </a:t>
            </a:r>
            <a:r>
              <a:rPr lang="de-DE" sz="1400" dirty="0" err="1" smtClean="0"/>
              <a:t>reduces</a:t>
            </a:r>
            <a:r>
              <a:rPr lang="de-DE" sz="1400" dirty="0" smtClean="0"/>
              <a:t> </a:t>
            </a:r>
            <a:r>
              <a:rPr lang="de-DE" sz="1400" dirty="0" err="1" smtClean="0"/>
              <a:t>the</a:t>
            </a:r>
            <a:r>
              <a:rPr lang="de-DE" sz="1400" dirty="0" smtClean="0"/>
              <a:t> power </a:t>
            </a:r>
            <a:r>
              <a:rPr lang="de-DE" sz="1400" dirty="0" err="1" smtClean="0"/>
              <a:t>consumption</a:t>
            </a:r>
            <a:r>
              <a:rPr lang="de-DE" sz="1400" dirty="0" smtClean="0"/>
              <a:t> of </a:t>
            </a:r>
            <a:r>
              <a:rPr lang="de-DE" sz="1400" dirty="0" err="1" smtClean="0"/>
              <a:t>the</a:t>
            </a:r>
            <a:r>
              <a:rPr lang="de-DE" sz="1400" dirty="0" smtClean="0"/>
              <a:t> PWR </a:t>
            </a:r>
            <a:r>
              <a:rPr lang="de-DE" sz="1400" dirty="0" err="1" smtClean="0"/>
              <a:t>strangit</a:t>
            </a:r>
            <a:r>
              <a:rPr lang="de-DE" sz="1400" dirty="0" smtClean="0"/>
              <a:t> </a:t>
            </a:r>
            <a:r>
              <a:rPr lang="de-DE" sz="1400" dirty="0" err="1" smtClean="0"/>
              <a:t>devices</a:t>
            </a:r>
            <a:r>
              <a:rPr lang="de-DE" sz="1400" dirty="0" smtClean="0"/>
              <a:t>.</a:t>
            </a:r>
          </a:p>
          <a:p>
            <a:r>
              <a:rPr lang="de-DE" sz="1600" dirty="0" err="1" smtClean="0"/>
              <a:t>From</a:t>
            </a:r>
            <a:r>
              <a:rPr lang="de-DE" sz="1600" dirty="0" smtClean="0"/>
              <a:t> </a:t>
            </a:r>
            <a:r>
              <a:rPr lang="de-DE" sz="1600" dirty="0" err="1" smtClean="0"/>
              <a:t>Ad-Hoc-Notes</a:t>
            </a:r>
            <a:r>
              <a:rPr lang="de-DE" sz="1600" dirty="0" smtClean="0"/>
              <a:t>:</a:t>
            </a:r>
          </a:p>
          <a:p>
            <a:pPr lvl="1"/>
            <a:r>
              <a:rPr lang="de-DE" sz="1400" dirty="0" err="1" smtClean="0"/>
              <a:t>TGai</a:t>
            </a:r>
            <a:r>
              <a:rPr lang="de-DE" sz="1400" dirty="0" smtClean="0"/>
              <a:t> General: 2013-11-11 23:34:59Z - </a:t>
            </a:r>
            <a:r>
              <a:rPr lang="de-DE" sz="1400" dirty="0" err="1" smtClean="0"/>
              <a:t>Intensivly</a:t>
            </a:r>
            <a:r>
              <a:rPr lang="de-DE" sz="1400" dirty="0" smtClean="0"/>
              <a:t> </a:t>
            </a:r>
            <a:r>
              <a:rPr lang="de-DE" sz="1400" dirty="0" err="1" smtClean="0"/>
              <a:t>discussed</a:t>
            </a:r>
            <a:r>
              <a:rPr lang="de-DE" sz="1400" dirty="0" smtClean="0"/>
              <a:t>.  Group </a:t>
            </a:r>
            <a:r>
              <a:rPr lang="de-DE" sz="1400" dirty="0" err="1" smtClean="0"/>
              <a:t>does</a:t>
            </a:r>
            <a:r>
              <a:rPr lang="de-DE" sz="1400" dirty="0" smtClean="0"/>
              <a:t> </a:t>
            </a:r>
            <a:r>
              <a:rPr lang="de-DE" sz="1400" dirty="0" err="1" smtClean="0"/>
              <a:t>not</a:t>
            </a:r>
            <a:r>
              <a:rPr lang="de-DE" sz="1400" dirty="0" smtClean="0"/>
              <a:t> </a:t>
            </a:r>
            <a:r>
              <a:rPr lang="de-DE" sz="1400" dirty="0" err="1" smtClean="0"/>
              <a:t>see</a:t>
            </a:r>
            <a:r>
              <a:rPr lang="de-DE" sz="1400" dirty="0" smtClean="0"/>
              <a:t> </a:t>
            </a:r>
            <a:r>
              <a:rPr lang="de-DE" sz="1400" dirty="0" err="1" smtClean="0"/>
              <a:t>that</a:t>
            </a:r>
            <a:r>
              <a:rPr lang="de-DE" sz="1400" dirty="0" smtClean="0"/>
              <a:t> </a:t>
            </a:r>
            <a:r>
              <a:rPr lang="de-DE" sz="1400" dirty="0" err="1" smtClean="0"/>
              <a:t>the</a:t>
            </a:r>
            <a:r>
              <a:rPr lang="de-DE" sz="1400" dirty="0" smtClean="0"/>
              <a:t> </a:t>
            </a:r>
            <a:r>
              <a:rPr lang="de-DE" sz="1400" dirty="0" err="1" smtClean="0"/>
              <a:t>comment</a:t>
            </a:r>
            <a:r>
              <a:rPr lang="de-DE" sz="1400" dirty="0" smtClean="0"/>
              <a:t> </a:t>
            </a:r>
            <a:r>
              <a:rPr lang="de-DE" sz="1400" dirty="0" err="1" smtClean="0"/>
              <a:t>does</a:t>
            </a:r>
            <a:r>
              <a:rPr lang="de-DE" sz="1400" dirty="0" smtClean="0"/>
              <a:t> </a:t>
            </a:r>
            <a:r>
              <a:rPr lang="de-DE" sz="1400" dirty="0" err="1" smtClean="0"/>
              <a:t>not</a:t>
            </a:r>
            <a:r>
              <a:rPr lang="de-DE" sz="1400" dirty="0" smtClean="0"/>
              <a:t> </a:t>
            </a:r>
            <a:r>
              <a:rPr lang="de-DE" sz="1400" dirty="0" err="1" smtClean="0"/>
              <a:t>provide</a:t>
            </a:r>
            <a:r>
              <a:rPr lang="de-DE" sz="1400" dirty="0" smtClean="0"/>
              <a:t> a </a:t>
            </a:r>
            <a:r>
              <a:rPr lang="de-DE" sz="1400" dirty="0" err="1" smtClean="0"/>
              <a:t>adoptable</a:t>
            </a:r>
            <a:r>
              <a:rPr lang="de-DE" sz="1400" dirty="0" smtClean="0"/>
              <a:t> text </a:t>
            </a:r>
            <a:r>
              <a:rPr lang="de-DE" sz="1400" dirty="0" err="1" smtClean="0"/>
              <a:t>that</a:t>
            </a:r>
            <a:r>
              <a:rPr lang="de-DE" sz="1400" dirty="0" smtClean="0"/>
              <a:t> </a:t>
            </a:r>
            <a:r>
              <a:rPr lang="de-DE" sz="1400" dirty="0" err="1" smtClean="0"/>
              <a:t>would</a:t>
            </a:r>
            <a:r>
              <a:rPr lang="de-DE" sz="1400" dirty="0" smtClean="0"/>
              <a:t> </a:t>
            </a:r>
            <a:r>
              <a:rPr lang="de-DE" sz="1400" dirty="0" err="1" smtClean="0"/>
              <a:t>satisfy</a:t>
            </a:r>
            <a:r>
              <a:rPr lang="de-DE" sz="1400" dirty="0" smtClean="0"/>
              <a:t> </a:t>
            </a:r>
            <a:r>
              <a:rPr lang="de-DE" sz="1400" dirty="0" err="1" smtClean="0"/>
              <a:t>the</a:t>
            </a:r>
            <a:r>
              <a:rPr lang="de-DE" sz="1400" dirty="0" smtClean="0"/>
              <a:t> </a:t>
            </a:r>
            <a:r>
              <a:rPr lang="de-DE" sz="1400" dirty="0" err="1" smtClean="0"/>
              <a:t>comment</a:t>
            </a:r>
            <a:r>
              <a:rPr lang="de-DE" sz="1400" dirty="0" smtClean="0"/>
              <a:t>.  </a:t>
            </a:r>
            <a:r>
              <a:rPr lang="de-DE" sz="1400" b="1" dirty="0" err="1" smtClean="0"/>
              <a:t>The</a:t>
            </a:r>
            <a:r>
              <a:rPr lang="de-DE" sz="1400" b="1" dirty="0" smtClean="0"/>
              <a:t> </a:t>
            </a:r>
            <a:r>
              <a:rPr lang="de-DE" sz="1400" b="1" dirty="0" err="1" smtClean="0"/>
              <a:t>comenter</a:t>
            </a:r>
            <a:r>
              <a:rPr lang="de-DE" sz="1400" b="1" dirty="0" smtClean="0"/>
              <a:t> was </a:t>
            </a:r>
            <a:r>
              <a:rPr lang="de-DE" sz="1400" b="1" dirty="0" err="1" smtClean="0"/>
              <a:t>involved</a:t>
            </a:r>
            <a:r>
              <a:rPr lang="de-DE" sz="1400" b="1" dirty="0" smtClean="0"/>
              <a:t> in </a:t>
            </a:r>
            <a:r>
              <a:rPr lang="de-DE" sz="1400" b="1" dirty="0" err="1" smtClean="0"/>
              <a:t>the</a:t>
            </a:r>
            <a:r>
              <a:rPr lang="de-DE" sz="1400" b="1" dirty="0" smtClean="0"/>
              <a:t> </a:t>
            </a:r>
            <a:r>
              <a:rPr lang="de-DE" sz="1400" b="1" dirty="0" err="1" smtClean="0"/>
              <a:t>discussion</a:t>
            </a:r>
            <a:r>
              <a:rPr lang="de-DE" sz="1400" b="1" dirty="0" smtClean="0"/>
              <a:t> and was </a:t>
            </a:r>
            <a:r>
              <a:rPr lang="de-DE" sz="1400" b="1" dirty="0" err="1" smtClean="0"/>
              <a:t>asked</a:t>
            </a:r>
            <a:r>
              <a:rPr lang="de-DE" sz="1400" b="1" dirty="0" smtClean="0"/>
              <a:t> to bring a </a:t>
            </a:r>
            <a:r>
              <a:rPr lang="de-DE" sz="1400" b="1" dirty="0" err="1" smtClean="0"/>
              <a:t>presentation</a:t>
            </a:r>
            <a:r>
              <a:rPr lang="de-DE" sz="1400" b="1" dirty="0" smtClean="0"/>
              <a:t> as a </a:t>
            </a:r>
            <a:r>
              <a:rPr lang="de-DE" sz="1400" b="1" dirty="0" err="1" smtClean="0"/>
              <a:t>follow</a:t>
            </a:r>
            <a:r>
              <a:rPr lang="de-DE" sz="1400" b="1" dirty="0" smtClean="0"/>
              <a:t> up to his </a:t>
            </a:r>
            <a:r>
              <a:rPr lang="de-DE" sz="1400" b="1" dirty="0" err="1" smtClean="0"/>
              <a:t>comment</a:t>
            </a:r>
            <a:r>
              <a:rPr lang="de-DE" sz="1400" b="1" dirty="0" smtClean="0"/>
              <a:t> </a:t>
            </a:r>
            <a:r>
              <a:rPr lang="de-DE" sz="1400" b="1" dirty="0" err="1" smtClean="0"/>
              <a:t>which</a:t>
            </a:r>
            <a:r>
              <a:rPr lang="de-DE" sz="1400" b="1" dirty="0" smtClean="0"/>
              <a:t> </a:t>
            </a:r>
            <a:r>
              <a:rPr lang="de-DE" sz="1400" b="1" dirty="0" err="1" smtClean="0"/>
              <a:t>should</a:t>
            </a:r>
            <a:r>
              <a:rPr lang="de-DE" sz="1400" b="1" dirty="0" smtClean="0"/>
              <a:t> </a:t>
            </a:r>
            <a:r>
              <a:rPr lang="de-DE" sz="1400" b="1" dirty="0" err="1" smtClean="0"/>
              <a:t>identify</a:t>
            </a:r>
            <a:r>
              <a:rPr lang="de-DE" sz="1400" b="1" dirty="0" smtClean="0"/>
              <a:t> </a:t>
            </a:r>
            <a:r>
              <a:rPr lang="de-DE" sz="1400" b="1" dirty="0" err="1" smtClean="0"/>
              <a:t>why</a:t>
            </a:r>
            <a:r>
              <a:rPr lang="de-DE" sz="1400" b="1" dirty="0" smtClean="0"/>
              <a:t> </a:t>
            </a:r>
            <a:r>
              <a:rPr lang="de-DE" sz="1400" b="1" dirty="0" err="1" smtClean="0"/>
              <a:t>Tgai</a:t>
            </a:r>
            <a:r>
              <a:rPr lang="de-DE" sz="1400" b="1" dirty="0" smtClean="0"/>
              <a:t> </a:t>
            </a:r>
            <a:r>
              <a:rPr lang="de-DE" sz="1400" b="1" dirty="0" err="1" smtClean="0"/>
              <a:t>is</a:t>
            </a:r>
            <a:r>
              <a:rPr lang="de-DE" sz="1400" b="1" dirty="0" smtClean="0"/>
              <a:t> </a:t>
            </a:r>
            <a:r>
              <a:rPr lang="de-DE" sz="1400" b="1" dirty="0" err="1" smtClean="0"/>
              <a:t>not</a:t>
            </a:r>
            <a:r>
              <a:rPr lang="de-DE" sz="1400" b="1" dirty="0" smtClean="0"/>
              <a:t> </a:t>
            </a:r>
            <a:r>
              <a:rPr lang="de-DE" sz="1400" b="1" dirty="0" err="1" smtClean="0"/>
              <a:t>already</a:t>
            </a:r>
            <a:r>
              <a:rPr lang="de-DE" sz="1400" b="1" dirty="0" smtClean="0"/>
              <a:t> </a:t>
            </a:r>
            <a:r>
              <a:rPr lang="de-DE" sz="1400" b="1" dirty="0" err="1" smtClean="0"/>
              <a:t>solving</a:t>
            </a:r>
            <a:r>
              <a:rPr lang="de-DE" sz="1400" b="1" dirty="0" smtClean="0"/>
              <a:t> </a:t>
            </a:r>
            <a:r>
              <a:rPr lang="de-DE" sz="1400" b="1" dirty="0" err="1" smtClean="0"/>
              <a:t>the</a:t>
            </a:r>
            <a:r>
              <a:rPr lang="de-DE" sz="1400" b="1" dirty="0" smtClean="0"/>
              <a:t> </a:t>
            </a:r>
            <a:r>
              <a:rPr lang="de-DE" sz="1400" b="1" dirty="0" err="1" smtClean="0"/>
              <a:t>issue</a:t>
            </a:r>
            <a:r>
              <a:rPr lang="de-DE" sz="1400" b="1" dirty="0" smtClean="0"/>
              <a:t> and </a:t>
            </a:r>
            <a:r>
              <a:rPr lang="de-DE" sz="1400" b="1" dirty="0" err="1" smtClean="0"/>
              <a:t>what</a:t>
            </a:r>
            <a:r>
              <a:rPr lang="de-DE" sz="1400" b="1" dirty="0" smtClean="0"/>
              <a:t> </a:t>
            </a:r>
            <a:r>
              <a:rPr lang="de-DE" sz="1400" b="1" dirty="0" err="1" smtClean="0"/>
              <a:t>are</a:t>
            </a:r>
            <a:r>
              <a:rPr lang="de-DE" sz="1400" b="1" dirty="0" smtClean="0"/>
              <a:t> </a:t>
            </a:r>
            <a:r>
              <a:rPr lang="de-DE" sz="1400" b="1" dirty="0" err="1" smtClean="0"/>
              <a:t>the</a:t>
            </a:r>
            <a:r>
              <a:rPr lang="de-DE" sz="1400" b="1" dirty="0" smtClean="0"/>
              <a:t> </a:t>
            </a:r>
            <a:r>
              <a:rPr lang="de-DE" sz="1400" b="1" dirty="0" err="1" smtClean="0"/>
              <a:t>commenters</a:t>
            </a:r>
            <a:r>
              <a:rPr lang="de-DE" sz="1400" b="1" dirty="0" smtClean="0"/>
              <a:t> </a:t>
            </a:r>
            <a:r>
              <a:rPr lang="de-DE" sz="1400" b="1" dirty="0" err="1" smtClean="0"/>
              <a:t>technical</a:t>
            </a:r>
            <a:r>
              <a:rPr lang="de-DE" sz="1400" b="1" dirty="0" smtClean="0"/>
              <a:t> </a:t>
            </a:r>
            <a:r>
              <a:rPr lang="de-DE" sz="1400" b="1" dirty="0" err="1" smtClean="0"/>
              <a:t>ideas</a:t>
            </a:r>
            <a:r>
              <a:rPr lang="de-DE" sz="1400" b="1" dirty="0" smtClean="0"/>
              <a:t> to </a:t>
            </a:r>
            <a:r>
              <a:rPr lang="de-DE" sz="1400" b="1" dirty="0" err="1" smtClean="0"/>
              <a:t>address</a:t>
            </a:r>
            <a:r>
              <a:rPr lang="de-DE" sz="1400" b="1" dirty="0" smtClean="0"/>
              <a:t> / </a:t>
            </a:r>
            <a:r>
              <a:rPr lang="de-DE" sz="1400" b="1" dirty="0" err="1" smtClean="0"/>
              <a:t>solve</a:t>
            </a:r>
            <a:r>
              <a:rPr lang="de-DE" sz="1400" b="1" dirty="0" smtClean="0"/>
              <a:t> his </a:t>
            </a:r>
            <a:r>
              <a:rPr lang="de-DE" sz="1400" b="1" dirty="0" err="1" smtClean="0"/>
              <a:t>concerns</a:t>
            </a:r>
            <a:r>
              <a:rPr lang="de-DE" sz="1400" dirty="0" smtClean="0"/>
              <a:t>.  </a:t>
            </a:r>
          </a:p>
          <a:p>
            <a:pPr lvl="1"/>
            <a:endParaRPr lang="de-DE" sz="1400" dirty="0" smtClean="0"/>
          </a:p>
          <a:p>
            <a:pPr lvl="1"/>
            <a:r>
              <a:rPr lang="de-DE" sz="1400" dirty="0" err="1" smtClean="0"/>
              <a:t>Tgai</a:t>
            </a:r>
            <a:r>
              <a:rPr lang="de-DE" sz="1400" dirty="0" smtClean="0"/>
              <a:t> General: 2013-11-11 22:00:27Z - </a:t>
            </a:r>
            <a:r>
              <a:rPr lang="de-DE" sz="1400" dirty="0" err="1" smtClean="0"/>
              <a:t>Discussed</a:t>
            </a:r>
            <a:r>
              <a:rPr lang="de-DE" sz="1400" dirty="0" smtClean="0"/>
              <a:t> </a:t>
            </a:r>
            <a:r>
              <a:rPr lang="de-DE" sz="1400" dirty="0" err="1" smtClean="0"/>
              <a:t>proposed</a:t>
            </a:r>
            <a:r>
              <a:rPr lang="de-DE" sz="1400" dirty="0" smtClean="0"/>
              <a:t> </a:t>
            </a:r>
            <a:r>
              <a:rPr lang="de-DE" sz="1400" dirty="0" err="1" smtClean="0"/>
              <a:t>resolutions</a:t>
            </a:r>
            <a:r>
              <a:rPr lang="de-DE" sz="1400" dirty="0" smtClean="0"/>
              <a:t> </a:t>
            </a:r>
            <a:r>
              <a:rPr lang="de-DE" sz="1400" dirty="0" err="1" smtClean="0"/>
              <a:t>during</a:t>
            </a:r>
            <a:r>
              <a:rPr lang="de-DE" sz="1400" dirty="0" smtClean="0"/>
              <a:t> </a:t>
            </a:r>
            <a:r>
              <a:rPr lang="de-DE" sz="1400" dirty="0" err="1" smtClean="0"/>
              <a:t>telecons</a:t>
            </a:r>
            <a:r>
              <a:rPr lang="de-DE" sz="1400" dirty="0" smtClean="0"/>
              <a:t> on </a:t>
            </a:r>
            <a:r>
              <a:rPr lang="de-DE" sz="1400" dirty="0" err="1" smtClean="0"/>
              <a:t>Oct</a:t>
            </a:r>
            <a:r>
              <a:rPr lang="de-DE" sz="1400" dirty="0" smtClean="0"/>
              <a:t>. 8 &amp; </a:t>
            </a:r>
            <a:r>
              <a:rPr lang="de-DE" sz="1400" dirty="0" err="1" smtClean="0"/>
              <a:t>Oct</a:t>
            </a:r>
            <a:r>
              <a:rPr lang="de-DE" sz="1400" dirty="0" smtClean="0"/>
              <a:t>. 15.  </a:t>
            </a:r>
            <a:r>
              <a:rPr lang="de-DE" sz="1400" dirty="0" err="1" smtClean="0"/>
              <a:t>Corresponding</a:t>
            </a:r>
            <a:r>
              <a:rPr lang="de-DE" sz="1400" dirty="0" smtClean="0"/>
              <a:t> </a:t>
            </a:r>
            <a:r>
              <a:rPr lang="de-DE" sz="1400" dirty="0" err="1" smtClean="0"/>
              <a:t>resolutions</a:t>
            </a:r>
            <a:r>
              <a:rPr lang="de-DE" sz="1400" dirty="0" smtClean="0"/>
              <a:t> and text </a:t>
            </a:r>
            <a:r>
              <a:rPr lang="de-DE" sz="1400" dirty="0" err="1" smtClean="0"/>
              <a:t>implementing</a:t>
            </a:r>
            <a:r>
              <a:rPr lang="de-DE" sz="1400" dirty="0" smtClean="0"/>
              <a:t> </a:t>
            </a:r>
            <a:r>
              <a:rPr lang="de-DE" sz="1400" dirty="0" err="1" smtClean="0"/>
              <a:t>the</a:t>
            </a:r>
            <a:r>
              <a:rPr lang="de-DE" sz="1400" dirty="0" smtClean="0"/>
              <a:t> </a:t>
            </a:r>
            <a:r>
              <a:rPr lang="de-DE" sz="1400" dirty="0" err="1" smtClean="0"/>
              <a:t>resolutions</a:t>
            </a:r>
            <a:r>
              <a:rPr lang="de-DE" sz="1400" dirty="0" smtClean="0"/>
              <a:t> </a:t>
            </a:r>
            <a:r>
              <a:rPr lang="de-DE" sz="1400" dirty="0" err="1" smtClean="0"/>
              <a:t>are</a:t>
            </a:r>
            <a:r>
              <a:rPr lang="de-DE" sz="1400" dirty="0" smtClean="0"/>
              <a:t> </a:t>
            </a:r>
            <a:r>
              <a:rPr lang="de-DE" sz="1400" dirty="0" err="1" smtClean="0"/>
              <a:t>contained</a:t>
            </a:r>
            <a:r>
              <a:rPr lang="de-DE" sz="1400" dirty="0" smtClean="0"/>
              <a:t> in 11-13/1269r0 and in 11-13/1269r0 Feedback </a:t>
            </a:r>
            <a:r>
              <a:rPr lang="de-DE" sz="1400" dirty="0" err="1" smtClean="0"/>
              <a:t>requested</a:t>
            </a:r>
            <a:r>
              <a:rPr lang="de-DE" sz="1400" dirty="0" smtClean="0"/>
              <a:t> </a:t>
            </a:r>
            <a:r>
              <a:rPr lang="de-DE" sz="1400" dirty="0" err="1" smtClean="0"/>
              <a:t>from</a:t>
            </a:r>
            <a:r>
              <a:rPr lang="de-DE" sz="1400" dirty="0" smtClean="0"/>
              <a:t> </a:t>
            </a:r>
            <a:r>
              <a:rPr lang="de-DE" sz="1400" dirty="0" err="1" smtClean="0"/>
              <a:t>the</a:t>
            </a:r>
            <a:r>
              <a:rPr lang="de-DE" sz="1400" dirty="0" smtClean="0"/>
              <a:t> </a:t>
            </a:r>
            <a:r>
              <a:rPr lang="de-DE" sz="1400" dirty="0" err="1" smtClean="0"/>
              <a:t>group</a:t>
            </a:r>
            <a:r>
              <a:rPr lang="de-DE" sz="1400" dirty="0" smtClean="0"/>
              <a:t> to come up </a:t>
            </a:r>
            <a:r>
              <a:rPr lang="de-DE" sz="1400" dirty="0" err="1" smtClean="0"/>
              <a:t>with</a:t>
            </a:r>
            <a:r>
              <a:rPr lang="de-DE" sz="1400" dirty="0" smtClean="0"/>
              <a:t> a final </a:t>
            </a:r>
            <a:r>
              <a:rPr lang="de-DE" sz="1400" dirty="0" err="1" smtClean="0"/>
              <a:t>revision</a:t>
            </a:r>
            <a:r>
              <a:rPr lang="de-DE" sz="1400" dirty="0" smtClean="0"/>
              <a:t> </a:t>
            </a:r>
            <a:r>
              <a:rPr lang="de-DE" sz="1400" dirty="0" err="1" smtClean="0"/>
              <a:t>for</a:t>
            </a:r>
            <a:r>
              <a:rPr lang="de-DE" sz="1400" dirty="0" smtClean="0"/>
              <a:t> </a:t>
            </a:r>
            <a:r>
              <a:rPr lang="de-DE" sz="1400" dirty="0" err="1" smtClean="0"/>
              <a:t>the</a:t>
            </a:r>
            <a:r>
              <a:rPr lang="de-DE" sz="1400" dirty="0" smtClean="0"/>
              <a:t> </a:t>
            </a:r>
            <a:r>
              <a:rPr lang="de-DE" sz="1400" dirty="0" err="1" smtClean="0"/>
              <a:t>next</a:t>
            </a:r>
            <a:r>
              <a:rPr lang="de-DE" sz="1400" dirty="0" smtClean="0"/>
              <a:t> </a:t>
            </a:r>
            <a:r>
              <a:rPr lang="de-DE" sz="1400" dirty="0" err="1" smtClean="0"/>
              <a:t>face-to-face</a:t>
            </a:r>
            <a:r>
              <a:rPr lang="de-DE" sz="1400" dirty="0" smtClean="0"/>
              <a:t> </a:t>
            </a:r>
            <a:r>
              <a:rPr lang="de-DE" sz="1400" dirty="0" err="1" smtClean="0"/>
              <a:t>meeting</a:t>
            </a:r>
            <a:r>
              <a:rPr lang="de-DE" sz="1400" dirty="0" smtClean="0"/>
              <a:t>..</a:t>
            </a:r>
            <a:endParaRPr lang="en-US" sz="1400" dirty="0" smtClean="0"/>
          </a:p>
          <a:p>
            <a:endParaRPr lang="en-US" sz="1600"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a:t>Slide </a:t>
            </a:r>
            <a:fld id="{53B58C06-A90C-4B43-B47E-1907D61F84AC}"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noFill/>
          <a:ln/>
        </p:spPr>
        <p:txBody>
          <a:bodyPr/>
          <a:lstStyle/>
          <a:p>
            <a:pPr>
              <a:buFontTx/>
              <a:buNone/>
            </a:pPr>
            <a:r>
              <a:rPr lang="en-US" dirty="0" smtClean="0"/>
              <a:t>Discussion of LB201 </a:t>
            </a:r>
            <a:r>
              <a:rPr lang="en-US" dirty="0" smtClean="0"/>
              <a:t>CID4609</a:t>
            </a:r>
          </a:p>
          <a:p>
            <a:pPr>
              <a:buFontTx/>
              <a:buNone/>
            </a:pPr>
            <a:r>
              <a:rPr lang="en-US" dirty="0" smtClean="0"/>
              <a:t>The presentation compiles the LB198 comments that are quoted in LB201 CID4609</a:t>
            </a:r>
            <a:r>
              <a:rPr lang="en-US" dirty="0" smtClean="0"/>
              <a:t>.</a:t>
            </a:r>
          </a:p>
          <a:p>
            <a:pPr>
              <a:buFontTx/>
              <a:buNone/>
            </a:pPr>
            <a:r>
              <a:rPr lang="en-US" dirty="0" smtClean="0"/>
              <a:t>The presentation is intended to stipulate a discussion in </a:t>
            </a:r>
            <a:r>
              <a:rPr lang="en-US" dirty="0" err="1" smtClean="0"/>
              <a:t>TGai</a:t>
            </a:r>
            <a:r>
              <a:rPr lang="en-US" dirty="0" smtClean="0"/>
              <a:t> on how to resolve the comment LB201 CID4609</a:t>
            </a:r>
            <a:r>
              <a:rPr lang="en-US" dirty="0" smtClean="0"/>
              <a:t>.</a:t>
            </a:r>
          </a:p>
          <a:p>
            <a:pPr>
              <a:buFontTx/>
              <a:buNone/>
            </a:pPr>
            <a:r>
              <a:rPr lang="en-US" dirty="0" smtClean="0"/>
              <a:t>The presentation does not provide any suggested resolution text</a:t>
            </a:r>
            <a:r>
              <a:rPr lang="en-US" dirty="0" smtClean="0"/>
              <a:t>.</a:t>
            </a:r>
          </a:p>
          <a:p>
            <a:pPr>
              <a:buFontTx/>
              <a:buNone/>
            </a:pPr>
            <a:endParaRPr lang="en-US" dirty="0" smtClean="0"/>
          </a:p>
          <a:p>
            <a:pPr>
              <a:buFontTx/>
              <a:buNone/>
            </a:pPr>
            <a:r>
              <a:rPr lang="en-US" dirty="0" smtClean="0"/>
              <a:t>Revision 1 </a:t>
            </a:r>
            <a:r>
              <a:rPr lang="en-US" dirty="0" smtClean="0"/>
              <a:t>contains a proposed resolution as drafted by the task group on 2014-05-14 AM-2 slot.</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LB198 CID</a:t>
            </a:r>
            <a:r>
              <a:rPr lang="de-DE" dirty="0" smtClean="0"/>
              <a:t>2792</a:t>
            </a:r>
            <a:endParaRPr lang="en-US" dirty="0"/>
          </a:p>
        </p:txBody>
      </p:sp>
      <p:sp>
        <p:nvSpPr>
          <p:cNvPr id="3" name="Inhaltsplatzhalter 2"/>
          <p:cNvSpPr>
            <a:spLocks noGrp="1"/>
          </p:cNvSpPr>
          <p:nvPr>
            <p:ph idx="1"/>
          </p:nvPr>
        </p:nvSpPr>
        <p:spPr>
          <a:xfrm>
            <a:off x="685800" y="1905000"/>
            <a:ext cx="7772400" cy="4114800"/>
          </a:xfrm>
        </p:spPr>
        <p:txBody>
          <a:bodyPr/>
          <a:lstStyle/>
          <a:p>
            <a:r>
              <a:rPr lang="en-US" sz="1800" dirty="0" smtClean="0"/>
              <a:t>Comment</a:t>
            </a:r>
          </a:p>
          <a:p>
            <a:pPr lvl="1"/>
            <a:r>
              <a:rPr lang="de-DE" sz="1600" dirty="0" err="1" smtClean="0"/>
              <a:t>There</a:t>
            </a:r>
            <a:r>
              <a:rPr lang="de-DE" sz="1600" dirty="0" smtClean="0"/>
              <a:t> </a:t>
            </a:r>
            <a:r>
              <a:rPr lang="de-DE" sz="1600" dirty="0" err="1" smtClean="0"/>
              <a:t>is</a:t>
            </a:r>
            <a:r>
              <a:rPr lang="de-DE" sz="1600" dirty="0" smtClean="0"/>
              <a:t> no </a:t>
            </a:r>
            <a:r>
              <a:rPr lang="de-DE" sz="1600" dirty="0" err="1" smtClean="0"/>
              <a:t>definition</a:t>
            </a:r>
            <a:r>
              <a:rPr lang="de-DE" sz="1600" dirty="0" smtClean="0"/>
              <a:t> of </a:t>
            </a:r>
            <a:r>
              <a:rPr lang="de-DE" sz="1600" dirty="0" err="1" smtClean="0"/>
              <a:t>what</a:t>
            </a:r>
            <a:r>
              <a:rPr lang="de-DE" sz="1600" dirty="0" smtClean="0"/>
              <a:t> </a:t>
            </a:r>
            <a:r>
              <a:rPr lang="de-DE" sz="1600" dirty="0" err="1" smtClean="0"/>
              <a:t>is</a:t>
            </a:r>
            <a:r>
              <a:rPr lang="de-DE" sz="1600" dirty="0" smtClean="0"/>
              <a:t> </a:t>
            </a:r>
            <a:r>
              <a:rPr lang="de-DE" sz="1600" dirty="0" err="1" smtClean="0"/>
              <a:t>the</a:t>
            </a:r>
            <a:r>
              <a:rPr lang="de-DE" sz="1600" dirty="0" smtClean="0"/>
              <a:t> </a:t>
            </a:r>
            <a:r>
              <a:rPr lang="de-DE" sz="1600" dirty="0" err="1" smtClean="0"/>
              <a:t>maximum</a:t>
            </a:r>
            <a:r>
              <a:rPr lang="de-DE" sz="1600" dirty="0" smtClean="0"/>
              <a:t> </a:t>
            </a:r>
            <a:r>
              <a:rPr lang="de-DE" sz="1600" dirty="0" err="1" smtClean="0"/>
              <a:t>duration</a:t>
            </a:r>
            <a:r>
              <a:rPr lang="de-DE" sz="1600" dirty="0" smtClean="0"/>
              <a:t> </a:t>
            </a:r>
            <a:r>
              <a:rPr lang="de-DE" sz="1600" dirty="0" err="1" smtClean="0"/>
              <a:t>between</a:t>
            </a:r>
            <a:r>
              <a:rPr lang="de-DE" sz="1600" dirty="0" smtClean="0"/>
              <a:t> </a:t>
            </a:r>
            <a:r>
              <a:rPr lang="de-DE" sz="1600" dirty="0" err="1" smtClean="0"/>
              <a:t>consecutive</a:t>
            </a:r>
            <a:r>
              <a:rPr lang="de-DE" sz="1600" dirty="0" smtClean="0"/>
              <a:t> </a:t>
            </a:r>
            <a:r>
              <a:rPr lang="de-DE" sz="1600" dirty="0" err="1" smtClean="0"/>
              <a:t>instance</a:t>
            </a:r>
            <a:r>
              <a:rPr lang="de-DE" sz="1600" dirty="0" smtClean="0"/>
              <a:t> of FILS Dis. </a:t>
            </a:r>
            <a:r>
              <a:rPr lang="de-DE" sz="1600" dirty="0" err="1" smtClean="0"/>
              <a:t>frame</a:t>
            </a:r>
            <a:r>
              <a:rPr lang="de-DE" sz="1600" dirty="0" smtClean="0"/>
              <a:t> and </a:t>
            </a:r>
            <a:r>
              <a:rPr lang="de-DE" sz="1600" dirty="0" err="1" smtClean="0"/>
              <a:t>between</a:t>
            </a:r>
            <a:r>
              <a:rPr lang="de-DE" sz="1600" dirty="0" smtClean="0"/>
              <a:t> FILS Dis. and </a:t>
            </a:r>
            <a:r>
              <a:rPr lang="de-DE" sz="1600" dirty="0" err="1" smtClean="0"/>
              <a:t>regular</a:t>
            </a:r>
            <a:r>
              <a:rPr lang="de-DE" sz="1600" dirty="0" smtClean="0"/>
              <a:t> </a:t>
            </a:r>
            <a:r>
              <a:rPr lang="de-DE" sz="1600" dirty="0" err="1" smtClean="0"/>
              <a:t>beacon</a:t>
            </a:r>
            <a:r>
              <a:rPr lang="de-DE" sz="1600" dirty="0" smtClean="0"/>
              <a:t>. As a </a:t>
            </a:r>
            <a:r>
              <a:rPr lang="de-DE" sz="1600" dirty="0" err="1" smtClean="0"/>
              <a:t>result</a:t>
            </a:r>
            <a:r>
              <a:rPr lang="de-DE" sz="1600" dirty="0" smtClean="0"/>
              <a:t> a STA </a:t>
            </a:r>
            <a:r>
              <a:rPr lang="de-DE" sz="1600" dirty="0" err="1" smtClean="0"/>
              <a:t>performing</a:t>
            </a:r>
            <a:r>
              <a:rPr lang="de-DE" sz="1600" dirty="0" smtClean="0"/>
              <a:t> passive </a:t>
            </a:r>
            <a:r>
              <a:rPr lang="de-DE" sz="1600" dirty="0" err="1" smtClean="0"/>
              <a:t>scanning</a:t>
            </a:r>
            <a:r>
              <a:rPr lang="de-DE" sz="1600" dirty="0" smtClean="0"/>
              <a:t> </a:t>
            </a:r>
            <a:r>
              <a:rPr lang="de-DE" sz="1600" dirty="0" err="1" smtClean="0"/>
              <a:t>cannot</a:t>
            </a:r>
            <a:r>
              <a:rPr lang="de-DE" sz="1600" dirty="0" smtClean="0"/>
              <a:t> </a:t>
            </a:r>
            <a:r>
              <a:rPr lang="de-DE" sz="1600" dirty="0" err="1" smtClean="0"/>
              <a:t>know</a:t>
            </a:r>
            <a:r>
              <a:rPr lang="de-DE" sz="1600" dirty="0" smtClean="0"/>
              <a:t> </a:t>
            </a:r>
            <a:r>
              <a:rPr lang="de-DE" sz="1600" dirty="0" err="1" smtClean="0"/>
              <a:t>what's</a:t>
            </a:r>
            <a:r>
              <a:rPr lang="de-DE" sz="1600" dirty="0" smtClean="0"/>
              <a:t> </a:t>
            </a:r>
            <a:r>
              <a:rPr lang="de-DE" sz="1600" dirty="0" err="1" smtClean="0"/>
              <a:t>the</a:t>
            </a:r>
            <a:r>
              <a:rPr lang="de-DE" sz="1600" dirty="0" smtClean="0"/>
              <a:t> </a:t>
            </a:r>
            <a:r>
              <a:rPr lang="de-DE" sz="1600" dirty="0" err="1" smtClean="0"/>
              <a:t>minimum</a:t>
            </a:r>
            <a:r>
              <a:rPr lang="de-DE" sz="1600" dirty="0" smtClean="0"/>
              <a:t> </a:t>
            </a:r>
            <a:r>
              <a:rPr lang="de-DE" sz="1600" dirty="0" err="1" smtClean="0"/>
              <a:t>duration</a:t>
            </a:r>
            <a:r>
              <a:rPr lang="de-DE" sz="1600" dirty="0" smtClean="0"/>
              <a:t> </a:t>
            </a:r>
            <a:r>
              <a:rPr lang="de-DE" sz="1600" dirty="0" err="1" smtClean="0"/>
              <a:t>it</a:t>
            </a:r>
            <a:r>
              <a:rPr lang="de-DE" sz="1600" dirty="0" smtClean="0"/>
              <a:t> </a:t>
            </a:r>
            <a:r>
              <a:rPr lang="de-DE" sz="1600" dirty="0" err="1" smtClean="0"/>
              <a:t>should</a:t>
            </a:r>
            <a:r>
              <a:rPr lang="de-DE" sz="1600" dirty="0" smtClean="0"/>
              <a:t> </a:t>
            </a:r>
            <a:r>
              <a:rPr lang="de-DE" sz="1600" dirty="0" err="1" smtClean="0"/>
              <a:t>expect</a:t>
            </a:r>
            <a:r>
              <a:rPr lang="de-DE" sz="1600" dirty="0" smtClean="0"/>
              <a:t> </a:t>
            </a:r>
            <a:r>
              <a:rPr lang="de-DE" sz="1600" dirty="0" err="1" smtClean="0"/>
              <a:t>for</a:t>
            </a:r>
            <a:r>
              <a:rPr lang="de-DE" sz="1600" dirty="0" smtClean="0"/>
              <a:t> </a:t>
            </a:r>
            <a:r>
              <a:rPr lang="de-DE" sz="1600" dirty="0" err="1" smtClean="0"/>
              <a:t>discovery</a:t>
            </a:r>
            <a:r>
              <a:rPr lang="de-DE" sz="1600" dirty="0" smtClean="0"/>
              <a:t> of FILS AP.</a:t>
            </a:r>
            <a:endParaRPr lang="en-US" sz="1600" dirty="0" smtClean="0"/>
          </a:p>
          <a:p>
            <a:r>
              <a:rPr lang="en-US" sz="1800" dirty="0" smtClean="0"/>
              <a:t>Proposed Resolution</a:t>
            </a:r>
          </a:p>
          <a:p>
            <a:pPr lvl="1"/>
            <a:r>
              <a:rPr lang="de-DE" sz="1600" dirty="0" err="1" smtClean="0"/>
              <a:t>Define</a:t>
            </a:r>
            <a:r>
              <a:rPr lang="de-DE" sz="1600" dirty="0" smtClean="0"/>
              <a:t> </a:t>
            </a:r>
            <a:r>
              <a:rPr lang="de-DE" sz="1600" dirty="0" err="1" smtClean="0"/>
              <a:t>the</a:t>
            </a:r>
            <a:r>
              <a:rPr lang="de-DE" sz="1600" dirty="0" smtClean="0"/>
              <a:t> </a:t>
            </a:r>
            <a:r>
              <a:rPr lang="de-DE" sz="1600" dirty="0" err="1" smtClean="0"/>
              <a:t>minimum</a:t>
            </a:r>
            <a:r>
              <a:rPr lang="de-DE" sz="1600" dirty="0" smtClean="0"/>
              <a:t> </a:t>
            </a:r>
            <a:r>
              <a:rPr lang="de-DE" sz="1600" dirty="0" err="1" smtClean="0"/>
              <a:t>duration</a:t>
            </a:r>
            <a:r>
              <a:rPr lang="de-DE" sz="1600" dirty="0" smtClean="0"/>
              <a:t> </a:t>
            </a:r>
            <a:r>
              <a:rPr lang="de-DE" sz="1600" dirty="0" err="1" smtClean="0"/>
              <a:t>either</a:t>
            </a:r>
            <a:r>
              <a:rPr lang="de-DE" sz="1600" dirty="0" smtClean="0"/>
              <a:t> as </a:t>
            </a:r>
            <a:r>
              <a:rPr lang="de-DE" sz="1600" dirty="0" err="1" smtClean="0"/>
              <a:t>fixed</a:t>
            </a:r>
            <a:r>
              <a:rPr lang="de-DE" sz="1600" dirty="0" smtClean="0"/>
              <a:t> </a:t>
            </a:r>
            <a:r>
              <a:rPr lang="de-DE" sz="1600" dirty="0" err="1" smtClean="0"/>
              <a:t>or</a:t>
            </a:r>
            <a:r>
              <a:rPr lang="de-DE" sz="1600" dirty="0" smtClean="0"/>
              <a:t> as a </a:t>
            </a:r>
            <a:r>
              <a:rPr lang="de-DE" sz="1600" dirty="0" err="1" smtClean="0"/>
              <a:t>set</a:t>
            </a:r>
            <a:r>
              <a:rPr lang="de-DE" sz="1600" dirty="0" smtClean="0"/>
              <a:t> </a:t>
            </a:r>
            <a:r>
              <a:rPr lang="de-DE" sz="1600" dirty="0" err="1" smtClean="0"/>
              <a:t>value</a:t>
            </a:r>
            <a:r>
              <a:rPr lang="de-DE" sz="1600" dirty="0" smtClean="0"/>
              <a:t> Dot11MinFilsDiscDuration</a:t>
            </a:r>
            <a:endParaRPr lang="en-US" sz="1600" dirty="0" smtClean="0"/>
          </a:p>
          <a:p>
            <a:r>
              <a:rPr lang="en-US" sz="1800" dirty="0" smtClean="0"/>
              <a:t>Approved Resolution</a:t>
            </a:r>
          </a:p>
          <a:p>
            <a:pPr lvl="1"/>
            <a:r>
              <a:rPr lang="de-DE" sz="1600" dirty="0" err="1" smtClean="0"/>
              <a:t>Reject</a:t>
            </a:r>
            <a:r>
              <a:rPr lang="de-DE" sz="1600" dirty="0" smtClean="0"/>
              <a:t>.</a:t>
            </a:r>
          </a:p>
          <a:p>
            <a:pPr lvl="1"/>
            <a:r>
              <a:rPr lang="de-DE" sz="1600" dirty="0" smtClean="0"/>
              <a:t>1. </a:t>
            </a:r>
            <a:r>
              <a:rPr lang="de-DE" sz="1600" dirty="0" err="1" smtClean="0"/>
              <a:t>The</a:t>
            </a:r>
            <a:r>
              <a:rPr lang="de-DE" sz="1600" dirty="0" smtClean="0"/>
              <a:t> </a:t>
            </a:r>
            <a:r>
              <a:rPr lang="de-DE" sz="1600" dirty="0" err="1" smtClean="0"/>
              <a:t>proposed</a:t>
            </a:r>
            <a:r>
              <a:rPr lang="de-DE" sz="1600" dirty="0" smtClean="0"/>
              <a:t> </a:t>
            </a:r>
            <a:r>
              <a:rPr lang="de-DE" sz="1600" dirty="0" err="1" smtClean="0"/>
              <a:t>change</a:t>
            </a:r>
            <a:r>
              <a:rPr lang="de-DE" sz="1600" dirty="0" smtClean="0"/>
              <a:t> of </a:t>
            </a:r>
            <a:r>
              <a:rPr lang="de-DE" sz="1600" dirty="0" err="1" smtClean="0"/>
              <a:t>this</a:t>
            </a:r>
            <a:r>
              <a:rPr lang="de-DE" sz="1600" dirty="0" smtClean="0"/>
              <a:t> </a:t>
            </a:r>
            <a:r>
              <a:rPr lang="de-DE" sz="1600" dirty="0" err="1" smtClean="0"/>
              <a:t>comment</a:t>
            </a:r>
            <a:r>
              <a:rPr lang="de-DE" sz="1600" dirty="0" smtClean="0"/>
              <a:t> </a:t>
            </a:r>
            <a:r>
              <a:rPr lang="de-DE" sz="1600" dirty="0" err="1" smtClean="0"/>
              <a:t>is</a:t>
            </a:r>
            <a:r>
              <a:rPr lang="de-DE" sz="1600" dirty="0" smtClean="0"/>
              <a:t> </a:t>
            </a:r>
            <a:r>
              <a:rPr lang="de-DE" sz="1600" dirty="0" err="1" smtClean="0"/>
              <a:t>about</a:t>
            </a:r>
            <a:r>
              <a:rPr lang="de-DE" sz="1600" dirty="0" smtClean="0"/>
              <a:t> </a:t>
            </a:r>
            <a:r>
              <a:rPr lang="de-DE" sz="1600" dirty="0" err="1" smtClean="0"/>
              <a:t>define</a:t>
            </a:r>
            <a:r>
              <a:rPr lang="de-DE" sz="1600" dirty="0" smtClean="0"/>
              <a:t> a min </a:t>
            </a:r>
            <a:r>
              <a:rPr lang="de-DE" sz="1600" dirty="0" err="1" smtClean="0"/>
              <a:t>interval</a:t>
            </a:r>
            <a:r>
              <a:rPr lang="de-DE" sz="1600" dirty="0" smtClean="0"/>
              <a:t> </a:t>
            </a:r>
            <a:r>
              <a:rPr lang="de-DE" sz="1600" dirty="0" err="1" smtClean="0"/>
              <a:t>between</a:t>
            </a:r>
            <a:r>
              <a:rPr lang="de-DE" sz="1600" dirty="0" smtClean="0"/>
              <a:t> FD-FD, and </a:t>
            </a:r>
            <a:r>
              <a:rPr lang="de-DE" sz="1600" dirty="0" err="1" smtClean="0"/>
              <a:t>FD-Beacon</a:t>
            </a:r>
            <a:r>
              <a:rPr lang="de-DE" sz="1600" dirty="0" smtClean="0"/>
              <a:t>. </a:t>
            </a:r>
            <a:r>
              <a:rPr lang="de-DE" sz="1600" dirty="0" err="1" smtClean="0"/>
              <a:t>Actually</a:t>
            </a:r>
            <a:r>
              <a:rPr lang="de-DE" sz="1600" dirty="0" smtClean="0"/>
              <a:t>,  </a:t>
            </a:r>
            <a:r>
              <a:rPr lang="de-DE" sz="1600" dirty="0" err="1" smtClean="0"/>
              <a:t>it</a:t>
            </a:r>
            <a:r>
              <a:rPr lang="de-DE" sz="1600" dirty="0" smtClean="0"/>
              <a:t> </a:t>
            </a:r>
            <a:r>
              <a:rPr lang="de-DE" sz="1600" dirty="0" err="1" smtClean="0"/>
              <a:t>is</a:t>
            </a:r>
            <a:r>
              <a:rPr lang="de-DE" sz="1600" dirty="0" smtClean="0"/>
              <a:t> </a:t>
            </a:r>
            <a:r>
              <a:rPr lang="de-DE" sz="1600" dirty="0" err="1" smtClean="0"/>
              <a:t>already</a:t>
            </a:r>
            <a:r>
              <a:rPr lang="de-DE" sz="1600" dirty="0" smtClean="0"/>
              <a:t> </a:t>
            </a:r>
            <a:r>
              <a:rPr lang="de-DE" sz="1600" dirty="0" err="1" smtClean="0"/>
              <a:t>defined</a:t>
            </a:r>
            <a:r>
              <a:rPr lang="de-DE" sz="1600" dirty="0" smtClean="0"/>
              <a:t>, as dot11FILSFDframeBeaconMinimumInterval. See </a:t>
            </a:r>
            <a:r>
              <a:rPr lang="de-DE" sz="1600" dirty="0" err="1" smtClean="0"/>
              <a:t>line</a:t>
            </a:r>
            <a:r>
              <a:rPr lang="de-DE" sz="1600" dirty="0" smtClean="0"/>
              <a:t> 15 </a:t>
            </a:r>
            <a:r>
              <a:rPr lang="de-DE" sz="1600" dirty="0" err="1" smtClean="0"/>
              <a:t>page</a:t>
            </a:r>
            <a:r>
              <a:rPr lang="de-DE" sz="1600" dirty="0" smtClean="0"/>
              <a:t> 88 in 11ai/D1.0.</a:t>
            </a:r>
          </a:p>
          <a:p>
            <a:pPr lvl="1"/>
            <a:r>
              <a:rPr lang="de-DE" sz="1600" dirty="0" smtClean="0"/>
              <a:t>2. </a:t>
            </a:r>
            <a:r>
              <a:rPr lang="de-DE" sz="1600" dirty="0" err="1" smtClean="0"/>
              <a:t>the</a:t>
            </a:r>
            <a:r>
              <a:rPr lang="de-DE" sz="1600" dirty="0" smtClean="0"/>
              <a:t> </a:t>
            </a:r>
            <a:r>
              <a:rPr lang="de-DE" sz="1600" dirty="0" err="1" smtClean="0"/>
              <a:t>comment</a:t>
            </a:r>
            <a:r>
              <a:rPr lang="de-DE" sz="1600" dirty="0" smtClean="0"/>
              <a:t> box of </a:t>
            </a:r>
            <a:r>
              <a:rPr lang="de-DE" sz="1600" dirty="0" err="1" smtClean="0"/>
              <a:t>this</a:t>
            </a:r>
            <a:r>
              <a:rPr lang="de-DE" sz="1600" dirty="0" smtClean="0"/>
              <a:t> </a:t>
            </a:r>
            <a:r>
              <a:rPr lang="de-DE" sz="1600" dirty="0" err="1" smtClean="0"/>
              <a:t>comment</a:t>
            </a:r>
            <a:r>
              <a:rPr lang="de-DE" sz="1600" dirty="0" smtClean="0"/>
              <a:t> </a:t>
            </a:r>
            <a:r>
              <a:rPr lang="de-DE" sz="1600" dirty="0" err="1" smtClean="0"/>
              <a:t>is</a:t>
            </a:r>
            <a:r>
              <a:rPr lang="de-DE" sz="1600" dirty="0" smtClean="0"/>
              <a:t> </a:t>
            </a:r>
            <a:r>
              <a:rPr lang="de-DE" sz="1600" dirty="0" err="1" smtClean="0"/>
              <a:t>about</a:t>
            </a:r>
            <a:r>
              <a:rPr lang="de-DE" sz="1600" dirty="0" smtClean="0"/>
              <a:t> </a:t>
            </a:r>
            <a:r>
              <a:rPr lang="de-DE" sz="1600" dirty="0" err="1" smtClean="0"/>
              <a:t>definition</a:t>
            </a:r>
            <a:r>
              <a:rPr lang="de-DE" sz="1600" dirty="0" smtClean="0"/>
              <a:t> of a </a:t>
            </a:r>
            <a:r>
              <a:rPr lang="de-DE" sz="1600" dirty="0" err="1" smtClean="0"/>
              <a:t>max</a:t>
            </a:r>
            <a:r>
              <a:rPr lang="de-DE" sz="1600" dirty="0" smtClean="0"/>
              <a:t> </a:t>
            </a:r>
            <a:r>
              <a:rPr lang="de-DE" sz="1600" dirty="0" err="1" smtClean="0"/>
              <a:t>duration</a:t>
            </a:r>
            <a:r>
              <a:rPr lang="de-DE" sz="1600" dirty="0" smtClean="0"/>
              <a:t> </a:t>
            </a:r>
            <a:r>
              <a:rPr lang="de-DE" sz="1600" dirty="0" err="1" smtClean="0"/>
              <a:t>between</a:t>
            </a:r>
            <a:r>
              <a:rPr lang="de-DE" sz="1600" dirty="0" smtClean="0"/>
              <a:t> FD-FD and </a:t>
            </a:r>
            <a:r>
              <a:rPr lang="de-DE" sz="1600" dirty="0" err="1" smtClean="0"/>
              <a:t>FD-Beacon</a:t>
            </a:r>
            <a:r>
              <a:rPr lang="de-DE" sz="1600" dirty="0" smtClean="0"/>
              <a:t>. </a:t>
            </a:r>
            <a:r>
              <a:rPr lang="de-DE" sz="1600" dirty="0" err="1" smtClean="0"/>
              <a:t>It</a:t>
            </a:r>
            <a:r>
              <a:rPr lang="de-DE" sz="1600" dirty="0" smtClean="0"/>
              <a:t> </a:t>
            </a:r>
            <a:r>
              <a:rPr lang="de-DE" sz="1600" dirty="0" err="1" smtClean="0"/>
              <a:t>is</a:t>
            </a:r>
            <a:r>
              <a:rPr lang="de-DE" sz="1600" dirty="0" smtClean="0"/>
              <a:t> </a:t>
            </a:r>
            <a:r>
              <a:rPr lang="de-DE" sz="1600" dirty="0" err="1" smtClean="0"/>
              <a:t>actually</a:t>
            </a:r>
            <a:r>
              <a:rPr lang="de-DE" sz="1600" dirty="0" smtClean="0"/>
              <a:t> </a:t>
            </a:r>
            <a:r>
              <a:rPr lang="de-DE" sz="1600" dirty="0" err="1" smtClean="0"/>
              <a:t>not</a:t>
            </a:r>
            <a:r>
              <a:rPr lang="de-DE" sz="1600" dirty="0" smtClean="0"/>
              <a:t> </a:t>
            </a:r>
            <a:r>
              <a:rPr lang="de-DE" sz="1600" dirty="0" err="1" smtClean="0"/>
              <a:t>needed</a:t>
            </a:r>
            <a:r>
              <a:rPr lang="de-DE" sz="1600" dirty="0" smtClean="0"/>
              <a:t>, as </a:t>
            </a:r>
            <a:r>
              <a:rPr lang="de-DE" sz="1600" dirty="0" err="1" smtClean="0"/>
              <a:t>the</a:t>
            </a:r>
            <a:r>
              <a:rPr lang="de-DE" sz="1600" dirty="0" smtClean="0"/>
              <a:t> </a:t>
            </a:r>
            <a:r>
              <a:rPr lang="de-DE" sz="1600" dirty="0" err="1" smtClean="0"/>
              <a:t>max</a:t>
            </a:r>
            <a:r>
              <a:rPr lang="de-DE" sz="1600" dirty="0" smtClean="0"/>
              <a:t> </a:t>
            </a:r>
            <a:r>
              <a:rPr lang="de-DE" sz="1600" dirty="0" err="1" smtClean="0"/>
              <a:t>interval</a:t>
            </a:r>
            <a:r>
              <a:rPr lang="de-DE" sz="1600" dirty="0" smtClean="0"/>
              <a:t> </a:t>
            </a:r>
            <a:r>
              <a:rPr lang="de-DE" sz="1600" dirty="0" err="1" smtClean="0"/>
              <a:t>is</a:t>
            </a:r>
            <a:r>
              <a:rPr lang="de-DE" sz="1600" dirty="0" smtClean="0"/>
              <a:t> </a:t>
            </a:r>
            <a:r>
              <a:rPr lang="de-DE" sz="1600" dirty="0" err="1" smtClean="0"/>
              <a:t>bounded</a:t>
            </a:r>
            <a:r>
              <a:rPr lang="de-DE" sz="1600" dirty="0" smtClean="0"/>
              <a:t> </a:t>
            </a:r>
            <a:r>
              <a:rPr lang="de-DE" sz="1600" dirty="0" err="1" smtClean="0"/>
              <a:t>by</a:t>
            </a:r>
            <a:r>
              <a:rPr lang="de-DE" sz="1600" dirty="0" smtClean="0"/>
              <a:t> </a:t>
            </a:r>
            <a:r>
              <a:rPr lang="de-DE" sz="1600" dirty="0" err="1" smtClean="0"/>
              <a:t>beacon</a:t>
            </a:r>
            <a:r>
              <a:rPr lang="de-DE" sz="1600" dirty="0" smtClean="0"/>
              <a:t> </a:t>
            </a:r>
            <a:r>
              <a:rPr lang="de-DE" sz="1600" dirty="0" err="1" smtClean="0"/>
              <a:t>interval</a:t>
            </a:r>
            <a:r>
              <a:rPr lang="de-DE" sz="1600" dirty="0" smtClean="0"/>
              <a:t> and </a:t>
            </a:r>
            <a:r>
              <a:rPr lang="de-DE" sz="1600" dirty="0" err="1" smtClean="0"/>
              <a:t>the</a:t>
            </a:r>
            <a:r>
              <a:rPr lang="de-DE" sz="1600" dirty="0" smtClean="0"/>
              <a:t> dot11FILSFDframeBeaconMinimumInterval. </a:t>
            </a:r>
            <a:endParaRPr lang="en-US" sz="1600" dirty="0" smtClean="0"/>
          </a:p>
          <a:p>
            <a:endParaRPr lang="en-US" sz="1800"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1752600"/>
            <a:ext cx="7772400" cy="1066800"/>
          </a:xfrm>
        </p:spPr>
        <p:txBody>
          <a:bodyPr/>
          <a:lstStyle/>
          <a:p>
            <a:r>
              <a:rPr lang="en-US" dirty="0" smtClean="0"/>
              <a:t>Summary</a:t>
            </a:r>
            <a:endParaRPr lang="en-US"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Summary</a:t>
            </a:r>
            <a:endParaRPr lang="en-US" dirty="0"/>
          </a:p>
        </p:txBody>
      </p:sp>
      <p:sp>
        <p:nvSpPr>
          <p:cNvPr id="3" name="Inhaltsplatzhalter 2"/>
          <p:cNvSpPr>
            <a:spLocks noGrp="1"/>
          </p:cNvSpPr>
          <p:nvPr>
            <p:ph idx="1"/>
          </p:nvPr>
        </p:nvSpPr>
        <p:spPr>
          <a:xfrm>
            <a:off x="685800" y="1905000"/>
            <a:ext cx="7772400" cy="4114800"/>
          </a:xfrm>
        </p:spPr>
        <p:txBody>
          <a:bodyPr/>
          <a:lstStyle/>
          <a:p>
            <a:r>
              <a:rPr lang="en-US" sz="1600" b="0" dirty="0" smtClean="0"/>
              <a:t>All comments were addressed as part of the comment resolution process of LB198</a:t>
            </a:r>
          </a:p>
          <a:p>
            <a:r>
              <a:rPr lang="en-US" sz="1600" b="0" dirty="0" smtClean="0"/>
              <a:t>Proposed resolutions provide of those CIDs that were rejected during LB198 contain the reasons for rejection and further explanation.</a:t>
            </a:r>
          </a:p>
          <a:p>
            <a:r>
              <a:rPr lang="en-US" sz="1600" b="0" dirty="0" smtClean="0"/>
              <a:t>Some CIDs the current (LB201) comment quotes referred to text in </a:t>
            </a:r>
            <a:r>
              <a:rPr lang="en-US" sz="1600" b="0" dirty="0" err="1" smtClean="0"/>
              <a:t>TGai</a:t>
            </a:r>
            <a:r>
              <a:rPr lang="en-US" sz="1600" b="0" dirty="0" smtClean="0"/>
              <a:t> D1.0 that was deleted as part of creating D2.0</a:t>
            </a:r>
          </a:p>
          <a:p>
            <a:r>
              <a:rPr lang="en-US" sz="1600" b="0" dirty="0" smtClean="0"/>
              <a:t>Exactly one comment made during LB198 was rejected for the reason that “The comment fails to identify any problem or to propose any technical feature. 802.11ai is improving the scanning operation. Faster and more reliable scanning operation reduces the power consumption of the PWR </a:t>
            </a:r>
            <a:r>
              <a:rPr lang="en-US" sz="1600" b="0" dirty="0" err="1" smtClean="0"/>
              <a:t>strangit</a:t>
            </a:r>
            <a:r>
              <a:rPr lang="en-US" sz="1600" b="0" dirty="0" smtClean="0"/>
              <a:t> devices.“  The corresponding ad-hoc notes indicate that the commenter was present in the discussion and was asked to provide a submission „as a follow up to his comment which should identify why </a:t>
            </a:r>
            <a:r>
              <a:rPr lang="en-US" sz="1600" b="0" dirty="0" err="1" smtClean="0"/>
              <a:t>Tgai</a:t>
            </a:r>
            <a:r>
              <a:rPr lang="en-US" sz="1600" b="0" dirty="0" smtClean="0"/>
              <a:t> is not already solving the issue and what are the </a:t>
            </a:r>
            <a:r>
              <a:rPr lang="en-US" sz="1600" b="0" dirty="0" err="1" smtClean="0"/>
              <a:t>commenters</a:t>
            </a:r>
            <a:r>
              <a:rPr lang="en-US" sz="1600" b="0" dirty="0" smtClean="0"/>
              <a:t> technical ideas to address / solve his concerns“.  Such submission was not received.</a:t>
            </a:r>
            <a:endParaRPr lang="en-US" sz="1600" b="0"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Resolution for LB201 CID4609</a:t>
            </a:r>
            <a:endParaRPr lang="en-US" dirty="0"/>
          </a:p>
        </p:txBody>
      </p:sp>
      <p:sp>
        <p:nvSpPr>
          <p:cNvPr id="3" name="Inhaltsplatzhalter 2"/>
          <p:cNvSpPr>
            <a:spLocks noGrp="1"/>
          </p:cNvSpPr>
          <p:nvPr>
            <p:ph idx="1"/>
          </p:nvPr>
        </p:nvSpPr>
        <p:spPr/>
        <p:txBody>
          <a:bodyPr/>
          <a:lstStyle/>
          <a:p>
            <a:r>
              <a:rPr lang="en-US" dirty="0" smtClean="0"/>
              <a:t>REJECT.  All of the cited CIDs from the previous letter ballot were addressed and properly responded to (see document </a:t>
            </a:r>
            <a:r>
              <a:rPr lang="de-DE" dirty="0" smtClean="0"/>
              <a:t>https://mentor.ieee.org/802.11/dcn/13/11-13-1076-34-00ai-tgai-lb-198-comments-for-d1-0.xlsx</a:t>
            </a:r>
            <a:r>
              <a:rPr lang="en-US" dirty="0" smtClean="0"/>
              <a:t>  or </a:t>
            </a:r>
            <a:r>
              <a:rPr lang="de-DE" dirty="0" smtClean="0"/>
              <a:t>https://mentor.ieee.org/802.11/dcn/14/11-14-0645-</a:t>
            </a:r>
            <a:r>
              <a:rPr lang="de-DE" dirty="0" smtClean="0"/>
              <a:t>01-</a:t>
            </a:r>
            <a:r>
              <a:rPr lang="de-DE" dirty="0" smtClean="0"/>
              <a:t>00ai-discussion-of-lb201-cid4609.pptx</a:t>
            </a:r>
            <a:r>
              <a:rPr lang="en-US" dirty="0" smtClean="0"/>
              <a:t>).  For CID4609, no new suggested text or change was proposed.</a:t>
            </a:r>
            <a:endParaRPr lang="en-US"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a:t>Slide </a:t>
            </a:r>
            <a:fld id="{B4968FBC-03D4-A940-B67D-A1B99B2BB7EC}" type="slidenum">
              <a:rPr lang="en-US"/>
              <a:pPr/>
              <a:t>24</a:t>
            </a:fld>
            <a:endParaRPr lang="en-US"/>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a:t>Slide </a:t>
            </a:r>
            <a:fld id="{1D3D629D-C450-2C4F-A996-2ABE6D77E64E}" type="slidenum">
              <a:rPr lang="en-US"/>
              <a:pPr/>
              <a:t>3</a:t>
            </a:fld>
            <a:endParaRPr lang="en-US"/>
          </a:p>
        </p:txBody>
      </p:sp>
      <p:sp>
        <p:nvSpPr>
          <p:cNvPr id="20482" name="Rectangle 2"/>
          <p:cNvSpPr>
            <a:spLocks noGrp="1" noChangeArrowheads="1"/>
          </p:cNvSpPr>
          <p:nvPr>
            <p:ph type="title"/>
          </p:nvPr>
        </p:nvSpPr>
        <p:spPr/>
        <p:txBody>
          <a:bodyPr/>
          <a:lstStyle/>
          <a:p>
            <a:r>
              <a:rPr lang="en-US" dirty="0" smtClean="0"/>
              <a:t>LB201 CID4609</a:t>
            </a:r>
            <a:endParaRPr lang="en-US" dirty="0"/>
          </a:p>
        </p:txBody>
      </p:sp>
      <p:sp>
        <p:nvSpPr>
          <p:cNvPr id="20483" name="Rectangle 3"/>
          <p:cNvSpPr>
            <a:spLocks noGrp="1" noChangeArrowheads="1"/>
          </p:cNvSpPr>
          <p:nvPr>
            <p:ph type="body" idx="1"/>
          </p:nvPr>
        </p:nvSpPr>
        <p:spPr/>
        <p:txBody>
          <a:bodyPr/>
          <a:lstStyle/>
          <a:p>
            <a:r>
              <a:rPr lang="en-US" dirty="0" smtClean="0"/>
              <a:t>Comment:</a:t>
            </a:r>
          </a:p>
          <a:p>
            <a:pPr lvl="1"/>
            <a:r>
              <a:rPr lang="en-US" dirty="0" smtClean="0"/>
              <a:t>My previous comments to D1.0 were not answered nor there was attempt to </a:t>
            </a:r>
            <a:r>
              <a:rPr lang="en-US" dirty="0" err="1" smtClean="0"/>
              <a:t>reconciliate</a:t>
            </a:r>
            <a:r>
              <a:rPr lang="en-US" dirty="0" smtClean="0"/>
              <a:t> the following CID to the commenter: 2762, 2763, 2764, 2766, 2767, 2769, 2773, 2774, 2775, 2776, 2777, 2779, 2783, 2786, 2787, 2792,</a:t>
            </a:r>
          </a:p>
          <a:p>
            <a:r>
              <a:rPr lang="en-US" dirty="0" smtClean="0"/>
              <a:t>Proposed</a:t>
            </a:r>
            <a:r>
              <a:rPr lang="en-US" dirty="0" smtClean="0"/>
              <a:t> change</a:t>
            </a:r>
          </a:p>
          <a:p>
            <a:pPr lvl="1"/>
            <a:r>
              <a:rPr lang="en-US" dirty="0" smtClean="0"/>
              <a:t>&lt;Proposed change field left blank. The </a:t>
            </a:r>
            <a:r>
              <a:rPr lang="en-US" dirty="0" smtClean="0"/>
              <a:t>commenter did not a proposed </a:t>
            </a:r>
            <a:r>
              <a:rPr lang="en-US" dirty="0" smtClean="0"/>
              <a:t>resolution.&gt;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1524000"/>
            <a:ext cx="7772400" cy="1066800"/>
          </a:xfrm>
        </p:spPr>
        <p:txBody>
          <a:bodyPr/>
          <a:lstStyle/>
          <a:p>
            <a:r>
              <a:rPr lang="en-US" dirty="0" smtClean="0"/>
              <a:t>Summary of LB198 (on D1.0) comments referred to in the new comment</a:t>
            </a:r>
            <a:endParaRPr lang="en-US"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a:t>Slide </a:t>
            </a:r>
            <a:fld id="{8F6C2413-4A56-414F-9CD1-006688262BB7}" type="slidenum">
              <a:rPr lang="en-US"/>
              <a:pPr/>
              <a:t>5</a:t>
            </a:fld>
            <a:endParaRPr lang="en-US"/>
          </a:p>
        </p:txBody>
      </p:sp>
      <p:sp>
        <p:nvSpPr>
          <p:cNvPr id="21506" name="Rectangle 2"/>
          <p:cNvSpPr>
            <a:spLocks noGrp="1" noChangeArrowheads="1"/>
          </p:cNvSpPr>
          <p:nvPr>
            <p:ph type="title"/>
          </p:nvPr>
        </p:nvSpPr>
        <p:spPr/>
        <p:txBody>
          <a:bodyPr/>
          <a:lstStyle/>
          <a:p>
            <a:r>
              <a:rPr lang="en-GB" dirty="0" smtClean="0"/>
              <a:t>LB198 CID</a:t>
            </a:r>
            <a:r>
              <a:rPr lang="en-US" dirty="0" smtClean="0"/>
              <a:t>2762</a:t>
            </a:r>
            <a:endParaRPr lang="en-GB" dirty="0"/>
          </a:p>
        </p:txBody>
      </p:sp>
      <p:sp>
        <p:nvSpPr>
          <p:cNvPr id="21507" name="Rectangle 3"/>
          <p:cNvSpPr>
            <a:spLocks noGrp="1" noChangeArrowheads="1"/>
          </p:cNvSpPr>
          <p:nvPr>
            <p:ph type="body" idx="1"/>
          </p:nvPr>
        </p:nvSpPr>
        <p:spPr>
          <a:xfrm>
            <a:off x="685800" y="1905000"/>
            <a:ext cx="7772400" cy="4114800"/>
          </a:xfrm>
        </p:spPr>
        <p:txBody>
          <a:bodyPr/>
          <a:lstStyle/>
          <a:p>
            <a:r>
              <a:rPr lang="en-US" sz="1800" dirty="0" smtClean="0"/>
              <a:t>Comment</a:t>
            </a:r>
          </a:p>
          <a:p>
            <a:pPr lvl="1"/>
            <a:r>
              <a:rPr lang="de-DE" sz="1600" dirty="0" err="1" smtClean="0"/>
              <a:t>the</a:t>
            </a:r>
            <a:r>
              <a:rPr lang="de-DE" sz="1600" dirty="0" smtClean="0"/>
              <a:t> </a:t>
            </a:r>
            <a:r>
              <a:rPr lang="de-DE" sz="1600" dirty="0" err="1" smtClean="0"/>
              <a:t>filtering</a:t>
            </a:r>
            <a:r>
              <a:rPr lang="de-DE" sz="1600" dirty="0" smtClean="0"/>
              <a:t> </a:t>
            </a:r>
            <a:r>
              <a:rPr lang="de-DE" sz="1600" dirty="0" err="1" smtClean="0"/>
              <a:t>behavior</a:t>
            </a:r>
            <a:r>
              <a:rPr lang="de-DE" sz="1600" dirty="0" smtClean="0"/>
              <a:t> </a:t>
            </a:r>
            <a:r>
              <a:rPr lang="de-DE" sz="1600" dirty="0" err="1" smtClean="0"/>
              <a:t>described</a:t>
            </a:r>
            <a:r>
              <a:rPr lang="de-DE" sz="1600" dirty="0" smtClean="0"/>
              <a:t> in </a:t>
            </a:r>
            <a:r>
              <a:rPr lang="de-DE" sz="1600" dirty="0" err="1" smtClean="0"/>
              <a:t>the</a:t>
            </a:r>
            <a:r>
              <a:rPr lang="de-DE" sz="1600" dirty="0" smtClean="0"/>
              <a:t> FILS </a:t>
            </a:r>
            <a:r>
              <a:rPr lang="de-DE" sz="1600" dirty="0" err="1" smtClean="0"/>
              <a:t>Request</a:t>
            </a:r>
            <a:r>
              <a:rPr lang="de-DE" sz="1600" dirty="0" smtClean="0"/>
              <a:t> Parameters </a:t>
            </a:r>
            <a:r>
              <a:rPr lang="de-DE" sz="1600" dirty="0" err="1" smtClean="0"/>
              <a:t>is</a:t>
            </a:r>
            <a:r>
              <a:rPr lang="de-DE" sz="1600" dirty="0" smtClean="0"/>
              <a:t> non </a:t>
            </a:r>
            <a:r>
              <a:rPr lang="de-DE" sz="1600" dirty="0" err="1" smtClean="0"/>
              <a:t>indicative</a:t>
            </a:r>
            <a:r>
              <a:rPr lang="de-DE" sz="1600" dirty="0" smtClean="0"/>
              <a:t> of </a:t>
            </a:r>
            <a:r>
              <a:rPr lang="de-DE" sz="1600" dirty="0" err="1" smtClean="0"/>
              <a:t>the</a:t>
            </a:r>
            <a:r>
              <a:rPr lang="de-DE" sz="1600" dirty="0" smtClean="0"/>
              <a:t> AP </a:t>
            </a:r>
            <a:r>
              <a:rPr lang="de-DE" sz="1600" dirty="0" err="1" smtClean="0"/>
              <a:t>ability</a:t>
            </a:r>
            <a:r>
              <a:rPr lang="de-DE" sz="1600" dirty="0" smtClean="0"/>
              <a:t> to </a:t>
            </a:r>
            <a:r>
              <a:rPr lang="de-DE" sz="1600" dirty="0" err="1" smtClean="0"/>
              <a:t>support</a:t>
            </a:r>
            <a:r>
              <a:rPr lang="de-DE" sz="1600" dirty="0" smtClean="0"/>
              <a:t> </a:t>
            </a:r>
            <a:r>
              <a:rPr lang="de-DE" sz="1600" dirty="0" err="1" smtClean="0"/>
              <a:t>the</a:t>
            </a:r>
            <a:r>
              <a:rPr lang="de-DE" sz="1600" dirty="0" smtClean="0"/>
              <a:t> </a:t>
            </a:r>
            <a:r>
              <a:rPr lang="de-DE" sz="1600" dirty="0" err="1" smtClean="0"/>
              <a:t>probing</a:t>
            </a:r>
            <a:r>
              <a:rPr lang="de-DE" sz="1600" dirty="0" smtClean="0"/>
              <a:t> STA </a:t>
            </a:r>
            <a:r>
              <a:rPr lang="de-DE" sz="1600" dirty="0" err="1" smtClean="0"/>
              <a:t>connection's</a:t>
            </a:r>
            <a:r>
              <a:rPr lang="de-DE" sz="1600" dirty="0" smtClean="0"/>
              <a:t> </a:t>
            </a:r>
            <a:r>
              <a:rPr lang="de-DE" sz="1600" dirty="0" err="1" smtClean="0"/>
              <a:t>QoS</a:t>
            </a:r>
            <a:r>
              <a:rPr lang="de-DE" sz="1600" dirty="0" smtClean="0"/>
              <a:t> </a:t>
            </a:r>
            <a:r>
              <a:rPr lang="de-DE" sz="1600" dirty="0" err="1" smtClean="0"/>
              <a:t>requirements</a:t>
            </a:r>
            <a:r>
              <a:rPr lang="de-DE" sz="1600" dirty="0" smtClean="0"/>
              <a:t>, </a:t>
            </a:r>
            <a:r>
              <a:rPr lang="de-DE" sz="1600" dirty="0" err="1" smtClean="0"/>
              <a:t>it</a:t>
            </a:r>
            <a:r>
              <a:rPr lang="de-DE" sz="1600" dirty="0" smtClean="0"/>
              <a:t> </a:t>
            </a:r>
            <a:r>
              <a:rPr lang="de-DE" sz="1600" dirty="0" err="1" smtClean="0"/>
              <a:t>does</a:t>
            </a:r>
            <a:r>
              <a:rPr lang="de-DE" sz="1600" dirty="0" smtClean="0"/>
              <a:t> </a:t>
            </a:r>
            <a:r>
              <a:rPr lang="de-DE" sz="1600" dirty="0" err="1" smtClean="0"/>
              <a:t>limit</a:t>
            </a:r>
            <a:r>
              <a:rPr lang="de-DE" sz="1600" dirty="0" smtClean="0"/>
              <a:t> </a:t>
            </a:r>
            <a:r>
              <a:rPr lang="de-DE" sz="1600" dirty="0" err="1" smtClean="0"/>
              <a:t>the</a:t>
            </a:r>
            <a:r>
              <a:rPr lang="de-DE" sz="1600" dirty="0" smtClean="0"/>
              <a:t> </a:t>
            </a:r>
            <a:r>
              <a:rPr lang="de-DE" sz="1600" dirty="0" err="1" smtClean="0"/>
              <a:t>probability</a:t>
            </a:r>
            <a:r>
              <a:rPr lang="de-DE" sz="1600" dirty="0" smtClean="0"/>
              <a:t> of </a:t>
            </a:r>
            <a:r>
              <a:rPr lang="de-DE" sz="1600" dirty="0" err="1" smtClean="0"/>
              <a:t>other</a:t>
            </a:r>
            <a:r>
              <a:rPr lang="de-DE" sz="1600" dirty="0" smtClean="0"/>
              <a:t> </a:t>
            </a:r>
            <a:r>
              <a:rPr lang="de-DE" sz="1600" dirty="0" err="1" smtClean="0"/>
              <a:t>STA's</a:t>
            </a:r>
            <a:r>
              <a:rPr lang="de-DE" sz="1600" dirty="0" smtClean="0"/>
              <a:t> </a:t>
            </a:r>
            <a:r>
              <a:rPr lang="de-DE" sz="1600" dirty="0" err="1" smtClean="0"/>
              <a:t>relaying</a:t>
            </a:r>
            <a:r>
              <a:rPr lang="de-DE" sz="1600" dirty="0" smtClean="0"/>
              <a:t> on </a:t>
            </a:r>
            <a:r>
              <a:rPr lang="de-DE" sz="1600" dirty="0" err="1" smtClean="0"/>
              <a:t>the</a:t>
            </a:r>
            <a:r>
              <a:rPr lang="de-DE" sz="1600" dirty="0" smtClean="0"/>
              <a:t> </a:t>
            </a:r>
            <a:r>
              <a:rPr lang="de-DE" sz="1600" dirty="0" err="1" smtClean="0"/>
              <a:t>same</a:t>
            </a:r>
            <a:r>
              <a:rPr lang="de-DE" sz="1600" dirty="0" smtClean="0"/>
              <a:t> Probe </a:t>
            </a:r>
            <a:r>
              <a:rPr lang="de-DE" sz="1600" dirty="0" err="1" smtClean="0"/>
              <a:t>Req</a:t>
            </a:r>
            <a:r>
              <a:rPr lang="de-DE" sz="1600" dirty="0" smtClean="0"/>
              <a:t> </a:t>
            </a:r>
            <a:r>
              <a:rPr lang="de-DE" sz="1600" dirty="0" err="1" smtClean="0"/>
              <a:t>thus</a:t>
            </a:r>
            <a:r>
              <a:rPr lang="de-DE" sz="1600" dirty="0" smtClean="0"/>
              <a:t> </a:t>
            </a:r>
            <a:r>
              <a:rPr lang="de-DE" sz="1600" dirty="0" err="1" smtClean="0"/>
              <a:t>conflicting</a:t>
            </a:r>
            <a:r>
              <a:rPr lang="de-DE" sz="1600" dirty="0" smtClean="0"/>
              <a:t> to </a:t>
            </a:r>
            <a:r>
              <a:rPr lang="de-DE" sz="1600" dirty="0" err="1" smtClean="0"/>
              <a:t>the</a:t>
            </a:r>
            <a:r>
              <a:rPr lang="de-DE" sz="1600" dirty="0" smtClean="0"/>
              <a:t> Probe </a:t>
            </a:r>
            <a:r>
              <a:rPr lang="de-DE" sz="1600" dirty="0" err="1" smtClean="0"/>
              <a:t>Rsp</a:t>
            </a:r>
            <a:r>
              <a:rPr lang="de-DE" sz="1600" dirty="0" smtClean="0"/>
              <a:t> </a:t>
            </a:r>
            <a:r>
              <a:rPr lang="de-DE" sz="1600" dirty="0" err="1" smtClean="0"/>
              <a:t>broadcast</a:t>
            </a:r>
            <a:r>
              <a:rPr lang="de-DE" sz="1600" dirty="0" smtClean="0"/>
              <a:t> </a:t>
            </a:r>
            <a:r>
              <a:rPr lang="de-DE" sz="1600" dirty="0" err="1" smtClean="0"/>
              <a:t>add</a:t>
            </a:r>
            <a:r>
              <a:rPr lang="de-DE" sz="1600" dirty="0" smtClean="0"/>
              <a:t>.</a:t>
            </a:r>
            <a:endParaRPr lang="en-US" sz="1600" dirty="0" smtClean="0"/>
          </a:p>
          <a:p>
            <a:r>
              <a:rPr lang="en-US" sz="1800" dirty="0" smtClean="0"/>
              <a:t>Proposed Resolution</a:t>
            </a:r>
          </a:p>
          <a:p>
            <a:pPr lvl="1"/>
            <a:r>
              <a:rPr lang="de-DE" sz="1600" dirty="0" err="1" smtClean="0"/>
              <a:t>have</a:t>
            </a:r>
            <a:r>
              <a:rPr lang="de-DE" sz="1600" dirty="0" smtClean="0"/>
              <a:t> all </a:t>
            </a:r>
            <a:r>
              <a:rPr lang="de-DE" sz="1600" dirty="0" err="1" smtClean="0"/>
              <a:t>APs</a:t>
            </a:r>
            <a:r>
              <a:rPr lang="de-DE" sz="1600" dirty="0" smtClean="0"/>
              <a:t> </a:t>
            </a:r>
            <a:r>
              <a:rPr lang="de-DE" sz="1600" dirty="0" err="1" smtClean="0"/>
              <a:t>respond</a:t>
            </a:r>
            <a:r>
              <a:rPr lang="de-DE" sz="1600" dirty="0" smtClean="0"/>
              <a:t> and </a:t>
            </a:r>
            <a:r>
              <a:rPr lang="de-DE" sz="1600" dirty="0" err="1" smtClean="0"/>
              <a:t>select</a:t>
            </a:r>
            <a:r>
              <a:rPr lang="de-DE" sz="1600" dirty="0" smtClean="0"/>
              <a:t> </a:t>
            </a:r>
            <a:r>
              <a:rPr lang="de-DE" sz="1600" dirty="0" err="1" smtClean="0"/>
              <a:t>from</a:t>
            </a:r>
            <a:r>
              <a:rPr lang="de-DE" sz="1600" dirty="0" smtClean="0"/>
              <a:t> </a:t>
            </a:r>
            <a:r>
              <a:rPr lang="de-DE" sz="1600" dirty="0" err="1" smtClean="0"/>
              <a:t>within</a:t>
            </a:r>
            <a:r>
              <a:rPr lang="de-DE" sz="1600" dirty="0" smtClean="0"/>
              <a:t> </a:t>
            </a:r>
            <a:r>
              <a:rPr lang="de-DE" sz="1600" dirty="0" err="1" smtClean="0"/>
              <a:t>those</a:t>
            </a:r>
            <a:r>
              <a:rPr lang="de-DE" sz="1600" dirty="0" smtClean="0"/>
              <a:t> and </a:t>
            </a:r>
            <a:r>
              <a:rPr lang="de-DE" sz="1600" dirty="0" err="1" smtClean="0"/>
              <a:t>have</a:t>
            </a:r>
            <a:r>
              <a:rPr lang="de-DE" sz="1600" dirty="0" smtClean="0"/>
              <a:t> </a:t>
            </a:r>
            <a:r>
              <a:rPr lang="de-DE" sz="1600" dirty="0" err="1" smtClean="0"/>
              <a:t>the</a:t>
            </a:r>
            <a:r>
              <a:rPr lang="de-DE" sz="1600" dirty="0" smtClean="0"/>
              <a:t> AP </a:t>
            </a:r>
            <a:r>
              <a:rPr lang="de-DE" sz="1600" dirty="0" err="1" smtClean="0"/>
              <a:t>indicate</a:t>
            </a:r>
            <a:r>
              <a:rPr lang="de-DE" sz="1600" dirty="0" smtClean="0"/>
              <a:t> </a:t>
            </a:r>
            <a:r>
              <a:rPr lang="de-DE" sz="1600" dirty="0" err="1" smtClean="0"/>
              <a:t>the</a:t>
            </a:r>
            <a:r>
              <a:rPr lang="de-DE" sz="1600" dirty="0" smtClean="0"/>
              <a:t> FILS </a:t>
            </a:r>
            <a:r>
              <a:rPr lang="de-DE" sz="1600" dirty="0" err="1" smtClean="0"/>
              <a:t>criteria</a:t>
            </a:r>
            <a:r>
              <a:rPr lang="de-DE" sz="1600" dirty="0" smtClean="0"/>
              <a:t> in </a:t>
            </a:r>
            <a:r>
              <a:rPr lang="de-DE" sz="1600" dirty="0" err="1" smtClean="0"/>
              <a:t>the</a:t>
            </a:r>
            <a:r>
              <a:rPr lang="de-DE" sz="1600" dirty="0" smtClean="0"/>
              <a:t> Probe </a:t>
            </a:r>
            <a:r>
              <a:rPr lang="de-DE" sz="1600" dirty="0" err="1" smtClean="0"/>
              <a:t>Rsp</a:t>
            </a:r>
            <a:r>
              <a:rPr lang="de-DE" sz="1600" dirty="0" smtClean="0"/>
              <a:t>, </a:t>
            </a:r>
            <a:r>
              <a:rPr lang="de-DE" sz="1600" dirty="0" err="1" smtClean="0"/>
              <a:t>attempt</a:t>
            </a:r>
            <a:r>
              <a:rPr lang="de-DE" sz="1600" dirty="0" smtClean="0"/>
              <a:t> </a:t>
            </a:r>
            <a:r>
              <a:rPr lang="de-DE" sz="1600" dirty="0" err="1" smtClean="0"/>
              <a:t>association</a:t>
            </a:r>
            <a:r>
              <a:rPr lang="de-DE" sz="1600" dirty="0" smtClean="0"/>
              <a:t> </a:t>
            </a:r>
            <a:r>
              <a:rPr lang="de-DE" sz="1600" dirty="0" err="1" smtClean="0"/>
              <a:t>only</a:t>
            </a:r>
            <a:r>
              <a:rPr lang="de-DE" sz="1600" dirty="0" smtClean="0"/>
              <a:t> to </a:t>
            </a:r>
            <a:r>
              <a:rPr lang="de-DE" sz="1600" dirty="0" err="1" smtClean="0"/>
              <a:t>APs</a:t>
            </a:r>
            <a:r>
              <a:rPr lang="de-DE" sz="1600" dirty="0" smtClean="0"/>
              <a:t> </a:t>
            </a:r>
            <a:r>
              <a:rPr lang="de-DE" sz="1600" dirty="0" err="1" smtClean="0"/>
              <a:t>that</a:t>
            </a:r>
            <a:r>
              <a:rPr lang="de-DE" sz="1600" dirty="0" smtClean="0"/>
              <a:t> </a:t>
            </a:r>
            <a:r>
              <a:rPr lang="de-DE" sz="1600" dirty="0" err="1" smtClean="0"/>
              <a:t>qualifies</a:t>
            </a:r>
            <a:r>
              <a:rPr lang="de-DE" sz="1600" dirty="0" smtClean="0"/>
              <a:t>. A multiple </a:t>
            </a:r>
            <a:r>
              <a:rPr lang="de-DE" sz="1600" dirty="0" err="1" smtClean="0"/>
              <a:t>session</a:t>
            </a:r>
            <a:r>
              <a:rPr lang="de-DE" sz="1600" dirty="0" smtClean="0"/>
              <a:t> </a:t>
            </a:r>
            <a:r>
              <a:rPr lang="de-DE" sz="1600" dirty="0" err="1" smtClean="0"/>
              <a:t>can</a:t>
            </a:r>
            <a:r>
              <a:rPr lang="de-DE" sz="1600" dirty="0" smtClean="0"/>
              <a:t> </a:t>
            </a:r>
            <a:r>
              <a:rPr lang="de-DE" sz="1600" dirty="0" err="1" smtClean="0"/>
              <a:t>be</a:t>
            </a:r>
            <a:r>
              <a:rPr lang="de-DE" sz="1600" dirty="0" smtClean="0"/>
              <a:t> </a:t>
            </a:r>
            <a:r>
              <a:rPr lang="de-DE" sz="1600" dirty="0" err="1" smtClean="0"/>
              <a:t>executed</a:t>
            </a:r>
            <a:r>
              <a:rPr lang="de-DE" sz="1600" dirty="0" smtClean="0"/>
              <a:t> to </a:t>
            </a:r>
            <a:r>
              <a:rPr lang="de-DE" sz="1600" dirty="0" err="1" smtClean="0"/>
              <a:t>shorten</a:t>
            </a:r>
            <a:r>
              <a:rPr lang="de-DE" sz="1600" dirty="0" smtClean="0"/>
              <a:t> time to </a:t>
            </a:r>
            <a:r>
              <a:rPr lang="de-DE" sz="1600" dirty="0" err="1" smtClean="0"/>
              <a:t>association</a:t>
            </a:r>
            <a:r>
              <a:rPr lang="de-DE" sz="1600" dirty="0" smtClean="0"/>
              <a:t> </a:t>
            </a:r>
            <a:r>
              <a:rPr lang="de-DE" sz="1600" dirty="0" err="1" smtClean="0"/>
              <a:t>e.g</a:t>
            </a:r>
            <a:r>
              <a:rPr lang="de-DE" sz="1600" dirty="0" smtClean="0"/>
              <a:t>. </a:t>
            </a:r>
            <a:r>
              <a:rPr lang="de-DE" sz="1600" dirty="0" err="1" smtClean="0"/>
              <a:t>give</a:t>
            </a:r>
            <a:r>
              <a:rPr lang="de-DE" sz="1600" dirty="0" smtClean="0"/>
              <a:t> a </a:t>
            </a:r>
            <a:r>
              <a:rPr lang="de-DE" sz="1600" dirty="0" err="1" smtClean="0"/>
              <a:t>temporary</a:t>
            </a:r>
            <a:r>
              <a:rPr lang="de-DE" sz="1600" dirty="0" smtClean="0"/>
              <a:t> </a:t>
            </a:r>
            <a:r>
              <a:rPr lang="de-DE" sz="1600" dirty="0" err="1" smtClean="0"/>
              <a:t>add</a:t>
            </a:r>
            <a:r>
              <a:rPr lang="de-DE" sz="1600" dirty="0" smtClean="0"/>
              <a:t>. </a:t>
            </a:r>
            <a:r>
              <a:rPr lang="de-DE" sz="1600" dirty="0" err="1" smtClean="0"/>
              <a:t>or</a:t>
            </a:r>
            <a:r>
              <a:rPr lang="de-DE" sz="1600" dirty="0" smtClean="0"/>
              <a:t> </a:t>
            </a:r>
            <a:r>
              <a:rPr lang="de-DE" sz="1600" dirty="0" err="1" smtClean="0"/>
              <a:t>identifier</a:t>
            </a:r>
            <a:r>
              <a:rPr lang="de-DE" sz="1600" dirty="0" smtClean="0"/>
              <a:t> to </a:t>
            </a:r>
            <a:r>
              <a:rPr lang="de-DE" sz="1600" dirty="0" err="1" smtClean="0"/>
              <a:t>associate</a:t>
            </a:r>
            <a:r>
              <a:rPr lang="de-DE" sz="1600" dirty="0" smtClean="0"/>
              <a:t> Probe </a:t>
            </a:r>
            <a:r>
              <a:rPr lang="de-DE" sz="1600" dirty="0" err="1" smtClean="0"/>
              <a:t>Req</a:t>
            </a:r>
            <a:r>
              <a:rPr lang="de-DE" sz="1600" dirty="0" smtClean="0"/>
              <a:t>, </a:t>
            </a:r>
            <a:r>
              <a:rPr lang="de-DE" sz="1600" dirty="0" err="1" smtClean="0"/>
              <a:t>Rsp</a:t>
            </a:r>
            <a:r>
              <a:rPr lang="de-DE" sz="1600" dirty="0" smtClean="0"/>
              <a:t> and </a:t>
            </a:r>
            <a:r>
              <a:rPr lang="de-DE" sz="1600" dirty="0" err="1" smtClean="0"/>
              <a:t>association</a:t>
            </a:r>
            <a:r>
              <a:rPr lang="de-DE" sz="1600" dirty="0" smtClean="0"/>
              <a:t> to a </a:t>
            </a:r>
            <a:r>
              <a:rPr lang="de-DE" sz="1600" dirty="0" err="1" smtClean="0"/>
              <a:t>single</a:t>
            </a:r>
            <a:r>
              <a:rPr lang="de-DE" sz="1600" dirty="0" smtClean="0"/>
              <a:t> STA.</a:t>
            </a:r>
            <a:endParaRPr lang="en-US" sz="1600" dirty="0" smtClean="0"/>
          </a:p>
          <a:p>
            <a:r>
              <a:rPr lang="en-US" sz="1800" dirty="0" smtClean="0"/>
              <a:t>Approved Resolution</a:t>
            </a:r>
          </a:p>
          <a:p>
            <a:pPr lvl="1"/>
            <a:r>
              <a:rPr lang="de-DE" sz="1600" dirty="0" smtClean="0"/>
              <a:t>REJECTED. </a:t>
            </a:r>
            <a:r>
              <a:rPr lang="de-DE" sz="1600" dirty="0" err="1" smtClean="0"/>
              <a:t>The</a:t>
            </a:r>
            <a:r>
              <a:rPr lang="de-DE" sz="1600" dirty="0" smtClean="0"/>
              <a:t> Probe Response </a:t>
            </a:r>
            <a:r>
              <a:rPr lang="de-DE" sz="1600" dirty="0" err="1" smtClean="0"/>
              <a:t>criterion</a:t>
            </a:r>
            <a:r>
              <a:rPr lang="de-DE" sz="1600" dirty="0" smtClean="0"/>
              <a:t> </a:t>
            </a:r>
            <a:r>
              <a:rPr lang="de-DE" sz="1600" dirty="0" err="1" smtClean="0"/>
              <a:t>is</a:t>
            </a:r>
            <a:r>
              <a:rPr lang="de-DE" sz="1600" dirty="0" smtClean="0"/>
              <a:t> </a:t>
            </a:r>
            <a:r>
              <a:rPr lang="de-DE" sz="1600" dirty="0" err="1" smtClean="0"/>
              <a:t>reducing</a:t>
            </a:r>
            <a:r>
              <a:rPr lang="de-DE" sz="1600" dirty="0" smtClean="0"/>
              <a:t> </a:t>
            </a:r>
            <a:r>
              <a:rPr lang="de-DE" sz="1600" dirty="0" err="1" smtClean="0"/>
              <a:t>the</a:t>
            </a:r>
            <a:r>
              <a:rPr lang="de-DE" sz="1600" dirty="0" smtClean="0"/>
              <a:t> </a:t>
            </a:r>
            <a:r>
              <a:rPr lang="de-DE" sz="1600" dirty="0" err="1" smtClean="0"/>
              <a:t>number</a:t>
            </a:r>
            <a:r>
              <a:rPr lang="de-DE" sz="1600" dirty="0" smtClean="0"/>
              <a:t> of probe </a:t>
            </a:r>
            <a:r>
              <a:rPr lang="de-DE" sz="1600" dirty="0" err="1" smtClean="0"/>
              <a:t>response</a:t>
            </a:r>
            <a:r>
              <a:rPr lang="de-DE" sz="1600" dirty="0" smtClean="0"/>
              <a:t> </a:t>
            </a:r>
            <a:r>
              <a:rPr lang="de-DE" sz="1600" dirty="0" err="1" smtClean="0"/>
              <a:t>messages</a:t>
            </a:r>
            <a:r>
              <a:rPr lang="de-DE" sz="1600" dirty="0" smtClean="0"/>
              <a:t> and </a:t>
            </a:r>
            <a:r>
              <a:rPr lang="de-DE" sz="1600" dirty="0" err="1" smtClean="0"/>
              <a:t>avoiding</a:t>
            </a:r>
            <a:r>
              <a:rPr lang="de-DE" sz="1600" dirty="0" smtClean="0"/>
              <a:t> probe </a:t>
            </a:r>
            <a:r>
              <a:rPr lang="de-DE" sz="1600" dirty="0" err="1" smtClean="0"/>
              <a:t>response</a:t>
            </a:r>
            <a:r>
              <a:rPr lang="de-DE" sz="1600" dirty="0" smtClean="0"/>
              <a:t> </a:t>
            </a:r>
            <a:r>
              <a:rPr lang="de-DE" sz="1600" dirty="0" err="1" smtClean="0"/>
              <a:t>storms</a:t>
            </a:r>
            <a:r>
              <a:rPr lang="de-DE" sz="1600" dirty="0" smtClean="0"/>
              <a:t> and </a:t>
            </a:r>
            <a:r>
              <a:rPr lang="de-DE" sz="1600" dirty="0" err="1" smtClean="0"/>
              <a:t>heavy</a:t>
            </a:r>
            <a:r>
              <a:rPr lang="de-DE" sz="1600" dirty="0" smtClean="0"/>
              <a:t> large </a:t>
            </a:r>
            <a:r>
              <a:rPr lang="de-DE" sz="1600" dirty="0" err="1" smtClean="0"/>
              <a:t>overhead</a:t>
            </a:r>
            <a:r>
              <a:rPr lang="de-DE" sz="1600" dirty="0" smtClean="0"/>
              <a:t>. </a:t>
            </a:r>
            <a:r>
              <a:rPr lang="de-DE" sz="1600" dirty="0" err="1" smtClean="0"/>
              <a:t>The</a:t>
            </a:r>
            <a:r>
              <a:rPr lang="de-DE" sz="1600" dirty="0" smtClean="0"/>
              <a:t> STA has </a:t>
            </a:r>
            <a:r>
              <a:rPr lang="de-DE" sz="1600" dirty="0" err="1" smtClean="0"/>
              <a:t>possiblity</a:t>
            </a:r>
            <a:r>
              <a:rPr lang="de-DE" sz="1600" dirty="0" smtClean="0"/>
              <a:t> to </a:t>
            </a:r>
            <a:r>
              <a:rPr lang="de-DE" sz="1600" dirty="0" err="1" smtClean="0"/>
              <a:t>request</a:t>
            </a:r>
            <a:r>
              <a:rPr lang="de-DE" sz="1600" dirty="0" smtClean="0"/>
              <a:t> Probe </a:t>
            </a:r>
            <a:r>
              <a:rPr lang="de-DE" sz="1600" dirty="0" err="1" smtClean="0"/>
              <a:t>response</a:t>
            </a:r>
            <a:r>
              <a:rPr lang="de-DE" sz="1600" dirty="0" smtClean="0"/>
              <a:t> </a:t>
            </a:r>
            <a:r>
              <a:rPr lang="de-DE" sz="1600" dirty="0" err="1" smtClean="0"/>
              <a:t>from</a:t>
            </a:r>
            <a:r>
              <a:rPr lang="de-DE" sz="1600" dirty="0" smtClean="0"/>
              <a:t> all </a:t>
            </a:r>
            <a:r>
              <a:rPr lang="de-DE" sz="1600" dirty="0" err="1" smtClean="0"/>
              <a:t>APs</a:t>
            </a:r>
            <a:r>
              <a:rPr lang="de-DE" sz="1600" dirty="0" smtClean="0"/>
              <a:t>, </a:t>
            </a:r>
            <a:r>
              <a:rPr lang="de-DE" sz="1600" dirty="0" err="1" smtClean="0"/>
              <a:t>but</a:t>
            </a:r>
            <a:r>
              <a:rPr lang="de-DE" sz="1600" dirty="0" smtClean="0"/>
              <a:t> </a:t>
            </a:r>
            <a:r>
              <a:rPr lang="de-DE" sz="1600" dirty="0" err="1" smtClean="0"/>
              <a:t>it</a:t>
            </a:r>
            <a:r>
              <a:rPr lang="de-DE" sz="1600" dirty="0" smtClean="0"/>
              <a:t> </a:t>
            </a:r>
            <a:r>
              <a:rPr lang="de-DE" sz="1600" dirty="0" err="1" smtClean="0"/>
              <a:t>may</a:t>
            </a:r>
            <a:r>
              <a:rPr lang="de-DE" sz="1600" dirty="0" smtClean="0"/>
              <a:t> also </a:t>
            </a:r>
            <a:r>
              <a:rPr lang="de-DE" sz="1600" dirty="0" err="1" smtClean="0"/>
              <a:t>reduce</a:t>
            </a:r>
            <a:r>
              <a:rPr lang="de-DE" sz="1600" dirty="0" smtClean="0"/>
              <a:t> </a:t>
            </a:r>
            <a:r>
              <a:rPr lang="de-DE" sz="1600" dirty="0" err="1" smtClean="0"/>
              <a:t>the</a:t>
            </a:r>
            <a:r>
              <a:rPr lang="de-DE" sz="1600" dirty="0" smtClean="0"/>
              <a:t> probe </a:t>
            </a:r>
            <a:r>
              <a:rPr lang="de-DE" sz="1600" dirty="0" err="1" smtClean="0"/>
              <a:t>response</a:t>
            </a:r>
            <a:r>
              <a:rPr lang="de-DE" sz="1600" dirty="0" smtClean="0"/>
              <a:t> </a:t>
            </a:r>
            <a:r>
              <a:rPr lang="de-DE" sz="1600" dirty="0" err="1" smtClean="0"/>
              <a:t>transmissions</a:t>
            </a:r>
            <a:r>
              <a:rPr lang="de-DE" sz="1600" dirty="0" smtClean="0"/>
              <a:t> </a:t>
            </a:r>
            <a:r>
              <a:rPr lang="de-DE" sz="1600" dirty="0" err="1" smtClean="0"/>
              <a:t>from</a:t>
            </a:r>
            <a:r>
              <a:rPr lang="de-DE" sz="1600" dirty="0" smtClean="0"/>
              <a:t> </a:t>
            </a:r>
            <a:r>
              <a:rPr lang="de-DE" sz="1600" dirty="0" err="1" smtClean="0"/>
              <a:t>APs</a:t>
            </a:r>
            <a:r>
              <a:rPr lang="de-DE" sz="1600" dirty="0" smtClean="0"/>
              <a:t> </a:t>
            </a:r>
            <a:r>
              <a:rPr lang="de-DE" sz="1600" dirty="0" err="1" smtClean="0"/>
              <a:t>that</a:t>
            </a:r>
            <a:r>
              <a:rPr lang="de-DE" sz="1600" dirty="0" smtClean="0"/>
              <a:t> </a:t>
            </a:r>
            <a:r>
              <a:rPr lang="de-DE" sz="1600" dirty="0" err="1" smtClean="0"/>
              <a:t>it</a:t>
            </a:r>
            <a:r>
              <a:rPr lang="de-DE" sz="1600" dirty="0" smtClean="0"/>
              <a:t> </a:t>
            </a:r>
            <a:r>
              <a:rPr lang="de-DE" sz="1600" dirty="0" err="1" smtClean="0"/>
              <a:t>is</a:t>
            </a:r>
            <a:r>
              <a:rPr lang="de-DE" sz="1600" dirty="0" smtClean="0"/>
              <a:t> </a:t>
            </a:r>
            <a:r>
              <a:rPr lang="de-DE" sz="1600" dirty="0" err="1" smtClean="0"/>
              <a:t>not</a:t>
            </a:r>
            <a:r>
              <a:rPr lang="de-DE" sz="1600" dirty="0" smtClean="0"/>
              <a:t> </a:t>
            </a:r>
            <a:r>
              <a:rPr lang="de-DE" sz="1600" dirty="0" err="1" smtClean="0"/>
              <a:t>interested</a:t>
            </a:r>
            <a:r>
              <a:rPr lang="de-DE" sz="1600" dirty="0" smtClean="0"/>
              <a:t>.</a:t>
            </a:r>
            <a:endParaRPr lang="en-US" sz="1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LB198 CID2763</a:t>
            </a:r>
            <a:endParaRPr lang="en-US" dirty="0"/>
          </a:p>
        </p:txBody>
      </p:sp>
      <p:sp>
        <p:nvSpPr>
          <p:cNvPr id="3" name="Inhaltsplatzhalter 2"/>
          <p:cNvSpPr>
            <a:spLocks noGrp="1"/>
          </p:cNvSpPr>
          <p:nvPr>
            <p:ph idx="1"/>
          </p:nvPr>
        </p:nvSpPr>
        <p:spPr/>
        <p:txBody>
          <a:bodyPr/>
          <a:lstStyle/>
          <a:p>
            <a:r>
              <a:rPr lang="en-US" sz="2000" dirty="0" smtClean="0"/>
              <a:t>Comment</a:t>
            </a:r>
          </a:p>
          <a:p>
            <a:pPr lvl="1"/>
            <a:r>
              <a:rPr lang="de-DE" sz="1800" dirty="0" err="1" smtClean="0"/>
              <a:t>The</a:t>
            </a:r>
            <a:r>
              <a:rPr lang="de-DE" sz="1800" dirty="0" smtClean="0"/>
              <a:t> </a:t>
            </a:r>
            <a:r>
              <a:rPr lang="de-DE" sz="1800" dirty="0" err="1" smtClean="0"/>
              <a:t>type</a:t>
            </a:r>
            <a:r>
              <a:rPr lang="de-DE" sz="1800" dirty="0" smtClean="0"/>
              <a:t> of PHY (HT/VHT) </a:t>
            </a:r>
            <a:r>
              <a:rPr lang="de-DE" sz="1800" dirty="0" err="1" smtClean="0"/>
              <a:t>is</a:t>
            </a:r>
            <a:r>
              <a:rPr lang="de-DE" sz="1800" dirty="0" smtClean="0"/>
              <a:t> non </a:t>
            </a:r>
            <a:r>
              <a:rPr lang="de-DE" sz="1800" dirty="0" err="1" smtClean="0"/>
              <a:t>indicative</a:t>
            </a:r>
            <a:r>
              <a:rPr lang="de-DE" sz="1800" dirty="0" smtClean="0"/>
              <a:t> of </a:t>
            </a:r>
            <a:r>
              <a:rPr lang="de-DE" sz="1800" dirty="0" err="1" smtClean="0"/>
              <a:t>the</a:t>
            </a:r>
            <a:r>
              <a:rPr lang="de-DE" sz="1800" dirty="0" smtClean="0"/>
              <a:t> AP </a:t>
            </a:r>
            <a:r>
              <a:rPr lang="de-DE" sz="1800" dirty="0" err="1" smtClean="0"/>
              <a:t>ability</a:t>
            </a:r>
            <a:r>
              <a:rPr lang="de-DE" sz="1800" dirty="0" smtClean="0"/>
              <a:t> to </a:t>
            </a:r>
            <a:r>
              <a:rPr lang="de-DE" sz="1800" dirty="0" err="1" smtClean="0"/>
              <a:t>support</a:t>
            </a:r>
            <a:r>
              <a:rPr lang="de-DE" sz="1800" dirty="0" smtClean="0"/>
              <a:t> </a:t>
            </a:r>
            <a:r>
              <a:rPr lang="de-DE" sz="1800" dirty="0" err="1" smtClean="0"/>
              <a:t>the</a:t>
            </a:r>
            <a:r>
              <a:rPr lang="de-DE" sz="1800" dirty="0" smtClean="0"/>
              <a:t> </a:t>
            </a:r>
            <a:r>
              <a:rPr lang="de-DE" sz="1800" dirty="0" err="1" smtClean="0"/>
              <a:t>probing</a:t>
            </a:r>
            <a:r>
              <a:rPr lang="de-DE" sz="1800" dirty="0" smtClean="0"/>
              <a:t> STA </a:t>
            </a:r>
            <a:r>
              <a:rPr lang="de-DE" sz="1800" dirty="0" err="1" smtClean="0"/>
              <a:t>connection's</a:t>
            </a:r>
            <a:r>
              <a:rPr lang="de-DE" sz="1800" dirty="0" smtClean="0"/>
              <a:t> </a:t>
            </a:r>
            <a:r>
              <a:rPr lang="de-DE" sz="1800" dirty="0" err="1" smtClean="0"/>
              <a:t>QoS</a:t>
            </a:r>
            <a:r>
              <a:rPr lang="de-DE" sz="1800" dirty="0" smtClean="0"/>
              <a:t> </a:t>
            </a:r>
            <a:r>
              <a:rPr lang="de-DE" sz="1800" dirty="0" err="1" smtClean="0"/>
              <a:t>requirements</a:t>
            </a:r>
            <a:r>
              <a:rPr lang="de-DE" sz="1800" dirty="0" smtClean="0"/>
              <a:t>, </a:t>
            </a:r>
            <a:r>
              <a:rPr lang="de-DE" sz="1800" dirty="0" err="1" smtClean="0"/>
              <a:t>it</a:t>
            </a:r>
            <a:r>
              <a:rPr lang="de-DE" sz="1800" dirty="0" smtClean="0"/>
              <a:t> </a:t>
            </a:r>
            <a:r>
              <a:rPr lang="de-DE" sz="1800" dirty="0" err="1" smtClean="0"/>
              <a:t>does</a:t>
            </a:r>
            <a:r>
              <a:rPr lang="de-DE" sz="1800" dirty="0" smtClean="0"/>
              <a:t> </a:t>
            </a:r>
            <a:r>
              <a:rPr lang="de-DE" sz="1800" dirty="0" err="1" smtClean="0"/>
              <a:t>limit</a:t>
            </a:r>
            <a:r>
              <a:rPr lang="de-DE" sz="1800" dirty="0" smtClean="0"/>
              <a:t> </a:t>
            </a:r>
            <a:r>
              <a:rPr lang="de-DE" sz="1800" dirty="0" err="1" smtClean="0"/>
              <a:t>the</a:t>
            </a:r>
            <a:r>
              <a:rPr lang="de-DE" sz="1800" dirty="0" smtClean="0"/>
              <a:t> </a:t>
            </a:r>
            <a:r>
              <a:rPr lang="de-DE" sz="1800" dirty="0" err="1" smtClean="0"/>
              <a:t>probability</a:t>
            </a:r>
            <a:r>
              <a:rPr lang="de-DE" sz="1800" dirty="0" smtClean="0"/>
              <a:t> of </a:t>
            </a:r>
            <a:r>
              <a:rPr lang="de-DE" sz="1800" dirty="0" err="1" smtClean="0"/>
              <a:t>other</a:t>
            </a:r>
            <a:r>
              <a:rPr lang="de-DE" sz="1800" dirty="0" smtClean="0"/>
              <a:t> </a:t>
            </a:r>
            <a:r>
              <a:rPr lang="de-DE" sz="1800" dirty="0" err="1" smtClean="0"/>
              <a:t>STA's</a:t>
            </a:r>
            <a:r>
              <a:rPr lang="de-DE" sz="1800" dirty="0" smtClean="0"/>
              <a:t> </a:t>
            </a:r>
            <a:r>
              <a:rPr lang="de-DE" sz="1800" dirty="0" err="1" smtClean="0"/>
              <a:t>relaying</a:t>
            </a:r>
            <a:r>
              <a:rPr lang="de-DE" sz="1800" dirty="0" smtClean="0"/>
              <a:t> on </a:t>
            </a:r>
            <a:r>
              <a:rPr lang="de-DE" sz="1800" dirty="0" err="1" smtClean="0"/>
              <a:t>the</a:t>
            </a:r>
            <a:r>
              <a:rPr lang="de-DE" sz="1800" dirty="0" smtClean="0"/>
              <a:t> </a:t>
            </a:r>
            <a:r>
              <a:rPr lang="de-DE" sz="1800" dirty="0" err="1" smtClean="0"/>
              <a:t>same</a:t>
            </a:r>
            <a:r>
              <a:rPr lang="de-DE" sz="1800" dirty="0" smtClean="0"/>
              <a:t> Probe </a:t>
            </a:r>
            <a:r>
              <a:rPr lang="de-DE" sz="1800" dirty="0" err="1" smtClean="0"/>
              <a:t>Req</a:t>
            </a:r>
            <a:r>
              <a:rPr lang="de-DE" sz="1800" dirty="0" smtClean="0"/>
              <a:t> </a:t>
            </a:r>
            <a:r>
              <a:rPr lang="de-DE" sz="1800" dirty="0" err="1" smtClean="0"/>
              <a:t>thus</a:t>
            </a:r>
            <a:r>
              <a:rPr lang="de-DE" sz="1800" dirty="0" smtClean="0"/>
              <a:t> </a:t>
            </a:r>
            <a:r>
              <a:rPr lang="de-DE" sz="1800" dirty="0" err="1" smtClean="0"/>
              <a:t>conflicting</a:t>
            </a:r>
            <a:r>
              <a:rPr lang="de-DE" sz="1800" dirty="0" smtClean="0"/>
              <a:t> to </a:t>
            </a:r>
            <a:r>
              <a:rPr lang="de-DE" sz="1800" dirty="0" err="1" smtClean="0"/>
              <a:t>the</a:t>
            </a:r>
            <a:r>
              <a:rPr lang="de-DE" sz="1800" dirty="0" smtClean="0"/>
              <a:t> Probe </a:t>
            </a:r>
            <a:r>
              <a:rPr lang="de-DE" sz="1800" dirty="0" err="1" smtClean="0"/>
              <a:t>Rsp</a:t>
            </a:r>
            <a:r>
              <a:rPr lang="de-DE" sz="1800" dirty="0" smtClean="0"/>
              <a:t> </a:t>
            </a:r>
            <a:r>
              <a:rPr lang="de-DE" sz="1800" dirty="0" err="1" smtClean="0"/>
              <a:t>broadcast</a:t>
            </a:r>
            <a:r>
              <a:rPr lang="de-DE" sz="1800" dirty="0" smtClean="0"/>
              <a:t> </a:t>
            </a:r>
            <a:r>
              <a:rPr lang="de-DE" sz="1800" dirty="0" err="1" smtClean="0"/>
              <a:t>add</a:t>
            </a:r>
            <a:r>
              <a:rPr lang="de-DE" sz="1800" dirty="0" smtClean="0"/>
              <a:t>. </a:t>
            </a:r>
            <a:r>
              <a:rPr lang="de-DE" sz="1800" dirty="0" err="1" smtClean="0"/>
              <a:t>what</a:t>
            </a:r>
            <a:r>
              <a:rPr lang="de-DE" sz="1800" dirty="0" smtClean="0"/>
              <a:t> </a:t>
            </a:r>
            <a:r>
              <a:rPr lang="de-DE" sz="1800" dirty="0" err="1" smtClean="0"/>
              <a:t>happens</a:t>
            </a:r>
            <a:r>
              <a:rPr lang="de-DE" sz="1800" dirty="0" smtClean="0"/>
              <a:t> </a:t>
            </a:r>
            <a:r>
              <a:rPr lang="de-DE" sz="1800" dirty="0" err="1" smtClean="0"/>
              <a:t>when</a:t>
            </a:r>
            <a:r>
              <a:rPr lang="de-DE" sz="1800" dirty="0" smtClean="0"/>
              <a:t> </a:t>
            </a:r>
            <a:r>
              <a:rPr lang="de-DE" sz="1800" dirty="0" err="1" smtClean="0"/>
              <a:t>the</a:t>
            </a:r>
            <a:r>
              <a:rPr lang="de-DE" sz="1800" dirty="0" smtClean="0"/>
              <a:t> </a:t>
            </a:r>
            <a:r>
              <a:rPr lang="de-DE" sz="1800" dirty="0" err="1" smtClean="0"/>
              <a:t>next</a:t>
            </a:r>
            <a:r>
              <a:rPr lang="de-DE" sz="1800" dirty="0" smtClean="0"/>
              <a:t> PHY </a:t>
            </a:r>
            <a:r>
              <a:rPr lang="de-DE" sz="1800" dirty="0" err="1" smtClean="0"/>
              <a:t>is</a:t>
            </a:r>
            <a:r>
              <a:rPr lang="de-DE" sz="1800" dirty="0" smtClean="0"/>
              <a:t> </a:t>
            </a:r>
            <a:r>
              <a:rPr lang="de-DE" sz="1800" dirty="0" err="1" smtClean="0"/>
              <a:t>available</a:t>
            </a:r>
            <a:r>
              <a:rPr lang="de-DE" sz="1800" dirty="0" smtClean="0"/>
              <a:t>? </a:t>
            </a:r>
            <a:r>
              <a:rPr lang="de-DE" sz="1800" dirty="0" err="1" smtClean="0"/>
              <a:t>what</a:t>
            </a:r>
            <a:r>
              <a:rPr lang="de-DE" sz="1800" dirty="0" smtClean="0"/>
              <a:t> </a:t>
            </a:r>
            <a:r>
              <a:rPr lang="de-DE" sz="1800" dirty="0" err="1" smtClean="0"/>
              <a:t>about</a:t>
            </a:r>
            <a:r>
              <a:rPr lang="de-DE" sz="1800" dirty="0" smtClean="0"/>
              <a:t> 11ad? </a:t>
            </a:r>
            <a:r>
              <a:rPr lang="de-DE" sz="1800" dirty="0" err="1" smtClean="0"/>
              <a:t>what</a:t>
            </a:r>
            <a:r>
              <a:rPr lang="de-DE" sz="1800" dirty="0" smtClean="0"/>
              <a:t> </a:t>
            </a:r>
            <a:r>
              <a:rPr lang="de-DE" sz="1800" dirty="0" err="1" smtClean="0"/>
              <a:t>about</a:t>
            </a:r>
            <a:r>
              <a:rPr lang="de-DE" sz="1800" dirty="0" smtClean="0"/>
              <a:t> </a:t>
            </a:r>
            <a:r>
              <a:rPr lang="de-DE" sz="1800" dirty="0" err="1" smtClean="0"/>
              <a:t>the</a:t>
            </a:r>
            <a:r>
              <a:rPr lang="de-DE" sz="1800" dirty="0" smtClean="0"/>
              <a:t> DS </a:t>
            </a:r>
            <a:r>
              <a:rPr lang="de-DE" sz="1800" dirty="0" err="1" smtClean="0"/>
              <a:t>limitations</a:t>
            </a:r>
            <a:r>
              <a:rPr lang="de-DE" sz="1800" dirty="0" smtClean="0"/>
              <a:t> as </a:t>
            </a:r>
            <a:r>
              <a:rPr lang="de-DE" sz="1800" dirty="0" err="1" smtClean="0"/>
              <a:t>these</a:t>
            </a:r>
            <a:r>
              <a:rPr lang="de-DE" sz="1800" dirty="0" smtClean="0"/>
              <a:t> </a:t>
            </a:r>
            <a:r>
              <a:rPr lang="de-DE" sz="1800" dirty="0" err="1" smtClean="0"/>
              <a:t>may</a:t>
            </a:r>
            <a:r>
              <a:rPr lang="de-DE" sz="1800" dirty="0" smtClean="0"/>
              <a:t> </a:t>
            </a:r>
            <a:r>
              <a:rPr lang="de-DE" sz="1800" dirty="0" err="1" smtClean="0"/>
              <a:t>be</a:t>
            </a:r>
            <a:r>
              <a:rPr lang="de-DE" sz="1800" dirty="0" smtClean="0"/>
              <a:t> (and in </a:t>
            </a:r>
            <a:r>
              <a:rPr lang="de-DE" sz="1800" dirty="0" err="1" smtClean="0"/>
              <a:t>many</a:t>
            </a:r>
            <a:r>
              <a:rPr lang="de-DE" sz="1800" dirty="0" smtClean="0"/>
              <a:t> time </a:t>
            </a:r>
            <a:r>
              <a:rPr lang="de-DE" sz="1800" dirty="0" err="1" smtClean="0"/>
              <a:t>are</a:t>
            </a:r>
            <a:r>
              <a:rPr lang="de-DE" sz="1800" dirty="0" smtClean="0"/>
              <a:t>) </a:t>
            </a:r>
            <a:r>
              <a:rPr lang="de-DE" sz="1800" dirty="0" err="1" smtClean="0"/>
              <a:t>more</a:t>
            </a:r>
            <a:r>
              <a:rPr lang="de-DE" sz="1800" dirty="0" smtClean="0"/>
              <a:t> </a:t>
            </a:r>
            <a:r>
              <a:rPr lang="de-DE" sz="1800" dirty="0" err="1" smtClean="0"/>
              <a:t>limmiting</a:t>
            </a:r>
            <a:r>
              <a:rPr lang="de-DE" sz="1800" dirty="0" smtClean="0"/>
              <a:t> </a:t>
            </a:r>
            <a:r>
              <a:rPr lang="de-DE" sz="1800" dirty="0" err="1" smtClean="0"/>
              <a:t>than</a:t>
            </a:r>
            <a:r>
              <a:rPr lang="de-DE" sz="1800" dirty="0" smtClean="0"/>
              <a:t> </a:t>
            </a:r>
            <a:r>
              <a:rPr lang="de-DE" sz="1800" dirty="0" err="1" smtClean="0"/>
              <a:t>the</a:t>
            </a:r>
            <a:r>
              <a:rPr lang="de-DE" sz="1800" dirty="0" smtClean="0"/>
              <a:t> last </a:t>
            </a:r>
            <a:r>
              <a:rPr lang="de-DE" sz="1800" dirty="0" err="1" smtClean="0"/>
              <a:t>hop</a:t>
            </a:r>
            <a:r>
              <a:rPr lang="de-DE" sz="1800" dirty="0" smtClean="0"/>
              <a:t>?</a:t>
            </a:r>
            <a:endParaRPr lang="en-US" sz="1800" dirty="0" smtClean="0"/>
          </a:p>
          <a:p>
            <a:r>
              <a:rPr lang="en-US" sz="2000" dirty="0" smtClean="0"/>
              <a:t>Proposed Resolution</a:t>
            </a:r>
          </a:p>
          <a:p>
            <a:pPr lvl="1"/>
            <a:r>
              <a:rPr lang="de-DE" sz="1800" dirty="0" err="1" smtClean="0"/>
              <a:t>define</a:t>
            </a:r>
            <a:r>
              <a:rPr lang="de-DE" sz="1800" dirty="0" smtClean="0"/>
              <a:t> </a:t>
            </a:r>
            <a:r>
              <a:rPr lang="de-DE" sz="1800" dirty="0" err="1" smtClean="0"/>
              <a:t>resource</a:t>
            </a:r>
            <a:r>
              <a:rPr lang="de-DE" sz="1800" dirty="0" smtClean="0"/>
              <a:t> </a:t>
            </a:r>
            <a:r>
              <a:rPr lang="de-DE" sz="1800" dirty="0" err="1" smtClean="0"/>
              <a:t>requirement</a:t>
            </a:r>
            <a:r>
              <a:rPr lang="de-DE" sz="1800" dirty="0" smtClean="0"/>
              <a:t> </a:t>
            </a:r>
            <a:r>
              <a:rPr lang="de-DE" sz="1800" dirty="0" err="1" smtClean="0"/>
              <a:t>instead</a:t>
            </a:r>
            <a:r>
              <a:rPr lang="de-DE" sz="1800" dirty="0" smtClean="0"/>
              <a:t> of PHY </a:t>
            </a:r>
            <a:r>
              <a:rPr lang="de-DE" sz="1800" dirty="0" err="1" smtClean="0"/>
              <a:t>layer</a:t>
            </a:r>
            <a:r>
              <a:rPr lang="de-DE" sz="1800" dirty="0" smtClean="0"/>
              <a:t> </a:t>
            </a:r>
            <a:r>
              <a:rPr lang="de-DE" sz="1800" dirty="0" err="1" smtClean="0"/>
              <a:t>type</a:t>
            </a:r>
            <a:r>
              <a:rPr lang="de-DE" sz="1800" dirty="0" smtClean="0"/>
              <a:t>.</a:t>
            </a:r>
            <a:endParaRPr lang="en-US" sz="1800" dirty="0" smtClean="0"/>
          </a:p>
          <a:p>
            <a:r>
              <a:rPr lang="en-US" sz="2000" dirty="0" smtClean="0"/>
              <a:t>Approved Resolution</a:t>
            </a:r>
          </a:p>
          <a:p>
            <a:pPr lvl="1"/>
            <a:r>
              <a:rPr lang="de-DE" sz="1800" dirty="0" smtClean="0"/>
              <a:t>REJECTED. </a:t>
            </a:r>
            <a:r>
              <a:rPr lang="de-DE" sz="1800" dirty="0" err="1" smtClean="0"/>
              <a:t>The</a:t>
            </a:r>
            <a:r>
              <a:rPr lang="de-DE" sz="1800" dirty="0" smtClean="0"/>
              <a:t> 802.11ai </a:t>
            </a:r>
            <a:r>
              <a:rPr lang="de-DE" sz="1800" dirty="0" err="1" smtClean="0"/>
              <a:t>saw</a:t>
            </a:r>
            <a:r>
              <a:rPr lang="de-DE" sz="1800" dirty="0" smtClean="0"/>
              <a:t> </a:t>
            </a:r>
            <a:r>
              <a:rPr lang="de-DE" sz="1800" dirty="0" err="1" smtClean="0"/>
              <a:t>value</a:t>
            </a:r>
            <a:r>
              <a:rPr lang="de-DE" sz="1800" dirty="0" smtClean="0"/>
              <a:t> of </a:t>
            </a:r>
            <a:r>
              <a:rPr lang="de-DE" sz="1800" dirty="0" err="1" smtClean="0"/>
              <a:t>keeping</a:t>
            </a:r>
            <a:r>
              <a:rPr lang="de-DE" sz="1800" dirty="0" smtClean="0"/>
              <a:t> </a:t>
            </a:r>
            <a:r>
              <a:rPr lang="de-DE" sz="1800" dirty="0" err="1" smtClean="0"/>
              <a:t>the</a:t>
            </a:r>
            <a:r>
              <a:rPr lang="de-DE" sz="1800" dirty="0" smtClean="0"/>
              <a:t> HT and VHT </a:t>
            </a:r>
            <a:r>
              <a:rPr lang="de-DE" sz="1800" dirty="0" err="1" smtClean="0"/>
              <a:t>fields</a:t>
            </a:r>
            <a:r>
              <a:rPr lang="de-DE" sz="1800" dirty="0" smtClean="0"/>
              <a:t>. </a:t>
            </a:r>
            <a:r>
              <a:rPr lang="de-DE" sz="1800" dirty="0" err="1" smtClean="0"/>
              <a:t>The</a:t>
            </a:r>
            <a:r>
              <a:rPr lang="de-DE" sz="1800" dirty="0" smtClean="0"/>
              <a:t> </a:t>
            </a:r>
            <a:r>
              <a:rPr lang="de-DE" sz="1800" dirty="0" err="1" smtClean="0"/>
              <a:t>commenter</a:t>
            </a:r>
            <a:r>
              <a:rPr lang="de-DE" sz="1800" dirty="0" smtClean="0"/>
              <a:t> </a:t>
            </a:r>
            <a:r>
              <a:rPr lang="de-DE" sz="1800" dirty="0" err="1" smtClean="0"/>
              <a:t>is</a:t>
            </a:r>
            <a:r>
              <a:rPr lang="de-DE" sz="1800" dirty="0" smtClean="0"/>
              <a:t> </a:t>
            </a:r>
            <a:r>
              <a:rPr lang="de-DE" sz="1800" dirty="0" err="1" smtClean="0"/>
              <a:t>not</a:t>
            </a:r>
            <a:r>
              <a:rPr lang="de-DE" sz="1800" dirty="0" smtClean="0"/>
              <a:t> </a:t>
            </a:r>
            <a:r>
              <a:rPr lang="de-DE" sz="1800" dirty="0" err="1" smtClean="0"/>
              <a:t>providing</a:t>
            </a:r>
            <a:r>
              <a:rPr lang="de-DE" sz="1800" dirty="0" smtClean="0"/>
              <a:t> </a:t>
            </a:r>
            <a:r>
              <a:rPr lang="de-DE" sz="1800" dirty="0" err="1" smtClean="0"/>
              <a:t>details</a:t>
            </a:r>
            <a:r>
              <a:rPr lang="de-DE" sz="1800" dirty="0" smtClean="0"/>
              <a:t> of </a:t>
            </a:r>
            <a:r>
              <a:rPr lang="de-DE" sz="1800" dirty="0" err="1" smtClean="0"/>
              <a:t>hte</a:t>
            </a:r>
            <a:r>
              <a:rPr lang="de-DE" sz="1800" dirty="0" smtClean="0"/>
              <a:t> </a:t>
            </a:r>
            <a:r>
              <a:rPr lang="de-DE" sz="1800" dirty="0" err="1" smtClean="0"/>
              <a:t>resource</a:t>
            </a:r>
            <a:r>
              <a:rPr lang="de-DE" sz="1800" dirty="0" smtClean="0"/>
              <a:t> </a:t>
            </a:r>
            <a:r>
              <a:rPr lang="de-DE" sz="1800" dirty="0" err="1" smtClean="0"/>
              <a:t>requirement</a:t>
            </a:r>
            <a:r>
              <a:rPr lang="de-DE" sz="1800" dirty="0" smtClean="0"/>
              <a:t> </a:t>
            </a:r>
            <a:r>
              <a:rPr lang="de-DE" sz="1800" dirty="0" err="1" smtClean="0"/>
              <a:t>mechanism</a:t>
            </a:r>
            <a:r>
              <a:rPr lang="de-DE" sz="1800" dirty="0" smtClean="0"/>
              <a:t>.</a:t>
            </a:r>
            <a:endParaRPr lang="en-US" sz="1800" dirty="0" smtClean="0"/>
          </a:p>
          <a:p>
            <a:endParaRPr lang="en-US" sz="2000"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LB198 CID2764</a:t>
            </a:r>
            <a:endParaRPr lang="en-US" dirty="0"/>
          </a:p>
        </p:txBody>
      </p:sp>
      <p:sp>
        <p:nvSpPr>
          <p:cNvPr id="3" name="Inhaltsplatzhalter 2"/>
          <p:cNvSpPr>
            <a:spLocks noGrp="1"/>
          </p:cNvSpPr>
          <p:nvPr>
            <p:ph idx="1"/>
          </p:nvPr>
        </p:nvSpPr>
        <p:spPr/>
        <p:txBody>
          <a:bodyPr/>
          <a:lstStyle/>
          <a:p>
            <a:r>
              <a:rPr lang="en-US" sz="1400" dirty="0" smtClean="0"/>
              <a:t>Comment</a:t>
            </a:r>
          </a:p>
          <a:p>
            <a:pPr lvl="1"/>
            <a:r>
              <a:rPr lang="de-DE" sz="1200" dirty="0" err="1" smtClean="0"/>
              <a:t>the</a:t>
            </a:r>
            <a:r>
              <a:rPr lang="de-DE" sz="1200" dirty="0" smtClean="0"/>
              <a:t> </a:t>
            </a:r>
            <a:r>
              <a:rPr lang="de-DE" sz="1200" dirty="0" err="1" smtClean="0"/>
              <a:t>usage</a:t>
            </a:r>
            <a:r>
              <a:rPr lang="de-DE" sz="1200" dirty="0" smtClean="0"/>
              <a:t> </a:t>
            </a:r>
            <a:r>
              <a:rPr lang="de-DE" sz="1200" dirty="0" err="1" smtClean="0"/>
              <a:t>model</a:t>
            </a:r>
            <a:r>
              <a:rPr lang="de-DE" sz="1200" dirty="0" smtClean="0"/>
              <a:t> and </a:t>
            </a:r>
            <a:r>
              <a:rPr lang="de-DE" sz="1200" dirty="0" err="1" smtClean="0"/>
              <a:t>use</a:t>
            </a:r>
            <a:r>
              <a:rPr lang="de-DE" sz="1200" dirty="0" smtClean="0"/>
              <a:t> </a:t>
            </a:r>
            <a:r>
              <a:rPr lang="de-DE" sz="1200" dirty="0" err="1" smtClean="0"/>
              <a:t>cases</a:t>
            </a:r>
            <a:r>
              <a:rPr lang="de-DE" sz="1200" dirty="0" smtClean="0"/>
              <a:t> of 11ai </a:t>
            </a:r>
            <a:r>
              <a:rPr lang="de-DE" sz="1200" dirty="0" err="1" smtClean="0"/>
              <a:t>are</a:t>
            </a:r>
            <a:r>
              <a:rPr lang="de-DE" sz="1200" dirty="0" smtClean="0"/>
              <a:t> </a:t>
            </a:r>
            <a:r>
              <a:rPr lang="de-DE" sz="1200" dirty="0" err="1" smtClean="0"/>
              <a:t>dense</a:t>
            </a:r>
            <a:r>
              <a:rPr lang="de-DE" sz="1200" dirty="0" smtClean="0"/>
              <a:t> </a:t>
            </a:r>
            <a:r>
              <a:rPr lang="de-DE" sz="1200" dirty="0" err="1" smtClean="0"/>
              <a:t>deployment</a:t>
            </a:r>
            <a:r>
              <a:rPr lang="de-DE" sz="1200" dirty="0" smtClean="0"/>
              <a:t> and </a:t>
            </a:r>
            <a:r>
              <a:rPr lang="de-DE" sz="1200" dirty="0" err="1" smtClean="0"/>
              <a:t>heavy</a:t>
            </a:r>
            <a:r>
              <a:rPr lang="de-DE" sz="1200" dirty="0" smtClean="0"/>
              <a:t> </a:t>
            </a:r>
            <a:r>
              <a:rPr lang="de-DE" sz="1200" dirty="0" err="1" smtClean="0"/>
              <a:t>load</a:t>
            </a:r>
            <a:r>
              <a:rPr lang="de-DE" sz="1200" dirty="0" smtClean="0"/>
              <a:t> </a:t>
            </a:r>
            <a:r>
              <a:rPr lang="de-DE" sz="1200" dirty="0" err="1" smtClean="0"/>
              <a:t>signaling</a:t>
            </a:r>
            <a:r>
              <a:rPr lang="de-DE" sz="1200" dirty="0" smtClean="0"/>
              <a:t> </a:t>
            </a:r>
            <a:r>
              <a:rPr lang="de-DE" sz="1200" dirty="0" err="1" smtClean="0"/>
              <a:t>and/or</a:t>
            </a:r>
            <a:r>
              <a:rPr lang="de-DE" sz="1200" dirty="0" smtClean="0"/>
              <a:t> </a:t>
            </a:r>
            <a:r>
              <a:rPr lang="de-DE" sz="1200" dirty="0" err="1" smtClean="0"/>
              <a:t>traffic</a:t>
            </a:r>
            <a:r>
              <a:rPr lang="de-DE" sz="1200" dirty="0" smtClean="0"/>
              <a:t>. as a </a:t>
            </a:r>
            <a:r>
              <a:rPr lang="de-DE" sz="1200" dirty="0" err="1" smtClean="0"/>
              <a:t>result</a:t>
            </a:r>
            <a:r>
              <a:rPr lang="de-DE" sz="1200" dirty="0" smtClean="0"/>
              <a:t> a power </a:t>
            </a:r>
            <a:r>
              <a:rPr lang="de-DE" sz="1200" dirty="0" err="1" smtClean="0"/>
              <a:t>measurement</a:t>
            </a:r>
            <a:r>
              <a:rPr lang="de-DE" sz="1200" dirty="0" smtClean="0"/>
              <a:t> such as RCPI </a:t>
            </a:r>
            <a:r>
              <a:rPr lang="de-DE" sz="1200" dirty="0" err="1" smtClean="0"/>
              <a:t>is</a:t>
            </a:r>
            <a:r>
              <a:rPr lang="de-DE" sz="1200" dirty="0" smtClean="0"/>
              <a:t> </a:t>
            </a:r>
            <a:r>
              <a:rPr lang="de-DE" sz="1200" dirty="0" err="1" smtClean="0"/>
              <a:t>not</a:t>
            </a:r>
            <a:r>
              <a:rPr lang="de-DE" sz="1200" dirty="0" smtClean="0"/>
              <a:t> </a:t>
            </a:r>
            <a:r>
              <a:rPr lang="de-DE" sz="1200" dirty="0" err="1" smtClean="0"/>
              <a:t>indicative</a:t>
            </a:r>
            <a:r>
              <a:rPr lang="de-DE" sz="1200" dirty="0" smtClean="0"/>
              <a:t> and a CINR </a:t>
            </a:r>
            <a:r>
              <a:rPr lang="de-DE" sz="1200" dirty="0" err="1" smtClean="0"/>
              <a:t>is</a:t>
            </a:r>
            <a:r>
              <a:rPr lang="de-DE" sz="1200" dirty="0" smtClean="0"/>
              <a:t> </a:t>
            </a:r>
            <a:r>
              <a:rPr lang="de-DE" sz="1200" dirty="0" err="1" smtClean="0"/>
              <a:t>more</a:t>
            </a:r>
            <a:r>
              <a:rPr lang="de-DE" sz="1200" dirty="0" smtClean="0"/>
              <a:t> </a:t>
            </a:r>
            <a:r>
              <a:rPr lang="de-DE" sz="1200" dirty="0" err="1" smtClean="0"/>
              <a:t>appropriate</a:t>
            </a:r>
            <a:r>
              <a:rPr lang="de-DE" sz="1200" dirty="0" smtClean="0"/>
              <a:t> </a:t>
            </a:r>
            <a:r>
              <a:rPr lang="de-DE" sz="1200" dirty="0" err="1" smtClean="0"/>
              <a:t>value</a:t>
            </a:r>
            <a:r>
              <a:rPr lang="de-DE" sz="1200" dirty="0" smtClean="0"/>
              <a:t>.</a:t>
            </a:r>
          </a:p>
          <a:p>
            <a:pPr lvl="1"/>
            <a:r>
              <a:rPr lang="de-DE" sz="1200" dirty="0" err="1" smtClean="0"/>
              <a:t>Regardless</a:t>
            </a:r>
            <a:r>
              <a:rPr lang="de-DE" sz="1200" dirty="0" smtClean="0"/>
              <a:t> of </a:t>
            </a:r>
            <a:r>
              <a:rPr lang="de-DE" sz="1200" dirty="0" err="1" smtClean="0"/>
              <a:t>that</a:t>
            </a:r>
            <a:r>
              <a:rPr lang="de-DE" sz="1200" dirty="0" smtClean="0"/>
              <a:t>, </a:t>
            </a:r>
            <a:r>
              <a:rPr lang="de-DE" sz="1200" dirty="0" err="1" smtClean="0"/>
              <a:t>the</a:t>
            </a:r>
            <a:r>
              <a:rPr lang="de-DE" sz="1200" dirty="0" smtClean="0"/>
              <a:t> </a:t>
            </a:r>
            <a:r>
              <a:rPr lang="de-DE" sz="1200" dirty="0" err="1" smtClean="0"/>
              <a:t>Active</a:t>
            </a:r>
            <a:r>
              <a:rPr lang="de-DE" sz="1200" dirty="0" smtClean="0"/>
              <a:t> </a:t>
            </a:r>
            <a:r>
              <a:rPr lang="de-DE" sz="1200" dirty="0" err="1" smtClean="0"/>
              <a:t>Scanning</a:t>
            </a:r>
            <a:r>
              <a:rPr lang="de-DE" sz="1200" dirty="0" smtClean="0"/>
              <a:t> </a:t>
            </a:r>
            <a:r>
              <a:rPr lang="de-DE" sz="1200" dirty="0" err="1" smtClean="0"/>
              <a:t>scenario</a:t>
            </a:r>
            <a:r>
              <a:rPr lang="de-DE" sz="1200" dirty="0" smtClean="0"/>
              <a:t> </a:t>
            </a:r>
            <a:r>
              <a:rPr lang="de-DE" sz="1200" dirty="0" err="1" smtClean="0"/>
              <a:t>is</a:t>
            </a:r>
            <a:r>
              <a:rPr lang="de-DE" sz="1200" dirty="0" smtClean="0"/>
              <a:t> </a:t>
            </a:r>
            <a:r>
              <a:rPr lang="de-DE" sz="1200" dirty="0" err="1" smtClean="0"/>
              <a:t>limited</a:t>
            </a:r>
            <a:r>
              <a:rPr lang="de-DE" sz="1200" dirty="0" smtClean="0"/>
              <a:t> in </a:t>
            </a:r>
            <a:r>
              <a:rPr lang="de-DE" sz="1200" dirty="0" err="1" smtClean="0"/>
              <a:t>statistics</a:t>
            </a:r>
            <a:r>
              <a:rPr lang="de-DE" sz="1200" dirty="0" smtClean="0"/>
              <a:t> </a:t>
            </a:r>
            <a:r>
              <a:rPr lang="de-DE" sz="1200" dirty="0" err="1" smtClean="0"/>
              <a:t>which</a:t>
            </a:r>
            <a:r>
              <a:rPr lang="de-DE" sz="1200" dirty="0" smtClean="0"/>
              <a:t> to a </a:t>
            </a:r>
            <a:r>
              <a:rPr lang="de-DE" sz="1200" dirty="0" err="1" smtClean="0"/>
              <a:t>couple</a:t>
            </a:r>
            <a:r>
              <a:rPr lang="de-DE" sz="1200" dirty="0" smtClean="0"/>
              <a:t> of </a:t>
            </a:r>
            <a:r>
              <a:rPr lang="de-DE" sz="1200" dirty="0" err="1" smtClean="0"/>
              <a:t>dozens</a:t>
            </a:r>
            <a:r>
              <a:rPr lang="de-DE" sz="1200" dirty="0" smtClean="0"/>
              <a:t> of DB (+10DB) in </a:t>
            </a:r>
            <a:r>
              <a:rPr lang="de-DE" sz="1200" dirty="0" err="1" smtClean="0"/>
              <a:t>pedestrian</a:t>
            </a:r>
            <a:r>
              <a:rPr lang="de-DE" sz="1200" dirty="0" smtClean="0"/>
              <a:t> </a:t>
            </a:r>
            <a:r>
              <a:rPr lang="de-DE" sz="1200" dirty="0" err="1" smtClean="0"/>
              <a:t>environments</a:t>
            </a:r>
            <a:r>
              <a:rPr lang="de-DE" sz="1200" dirty="0" smtClean="0"/>
              <a:t> </a:t>
            </a:r>
            <a:r>
              <a:rPr lang="de-DE" sz="1200" dirty="0" err="1" smtClean="0"/>
              <a:t>making</a:t>
            </a:r>
            <a:r>
              <a:rPr lang="de-DE" sz="1200" dirty="0" smtClean="0"/>
              <a:t> </a:t>
            </a:r>
            <a:r>
              <a:rPr lang="de-DE" sz="1200" dirty="0" err="1" smtClean="0"/>
              <a:t>it</a:t>
            </a:r>
            <a:r>
              <a:rPr lang="de-DE" sz="1200" dirty="0" smtClean="0"/>
              <a:t> </a:t>
            </a:r>
            <a:r>
              <a:rPr lang="de-DE" sz="1200" dirty="0" err="1" smtClean="0"/>
              <a:t>highly</a:t>
            </a:r>
            <a:r>
              <a:rPr lang="de-DE" sz="1200" dirty="0" smtClean="0"/>
              <a:t> </a:t>
            </a:r>
            <a:r>
              <a:rPr lang="de-DE" sz="1200" dirty="0" err="1" smtClean="0"/>
              <a:t>undesirable</a:t>
            </a:r>
            <a:r>
              <a:rPr lang="de-DE" sz="1200" dirty="0" smtClean="0"/>
              <a:t> as </a:t>
            </a:r>
            <a:r>
              <a:rPr lang="de-DE" sz="1200" dirty="0" err="1" smtClean="0"/>
              <a:t>metric</a:t>
            </a:r>
            <a:r>
              <a:rPr lang="de-DE" sz="1200" dirty="0" smtClean="0"/>
              <a:t> </a:t>
            </a:r>
            <a:r>
              <a:rPr lang="de-DE" sz="1200" dirty="0" err="1" smtClean="0"/>
              <a:t>for</a:t>
            </a:r>
            <a:r>
              <a:rPr lang="de-DE" sz="1200" dirty="0" smtClean="0"/>
              <a:t> </a:t>
            </a:r>
            <a:r>
              <a:rPr lang="de-DE" sz="1200" dirty="0" err="1" smtClean="0"/>
              <a:t>response</a:t>
            </a:r>
            <a:r>
              <a:rPr lang="de-DE" sz="1200" dirty="0" smtClean="0"/>
              <a:t> </a:t>
            </a:r>
            <a:r>
              <a:rPr lang="de-DE" sz="1200" dirty="0" err="1" smtClean="0"/>
              <a:t>conditioning</a:t>
            </a:r>
            <a:r>
              <a:rPr lang="de-DE" sz="1200" dirty="0" smtClean="0"/>
              <a:t>.</a:t>
            </a:r>
          </a:p>
          <a:p>
            <a:pPr lvl="1"/>
            <a:endParaRPr lang="de-DE" sz="1200" dirty="0" smtClean="0"/>
          </a:p>
          <a:p>
            <a:pPr lvl="1"/>
            <a:r>
              <a:rPr lang="de-DE" sz="1200" dirty="0" err="1" smtClean="0"/>
              <a:t>Please</a:t>
            </a:r>
            <a:r>
              <a:rPr lang="de-DE" sz="1200" dirty="0" smtClean="0"/>
              <a:t> also </a:t>
            </a:r>
            <a:r>
              <a:rPr lang="de-DE" sz="1200" dirty="0" err="1" smtClean="0"/>
              <a:t>note</a:t>
            </a:r>
            <a:r>
              <a:rPr lang="de-DE" sz="1200" dirty="0" smtClean="0"/>
              <a:t> </a:t>
            </a:r>
            <a:r>
              <a:rPr lang="de-DE" sz="1200" dirty="0" err="1" smtClean="0"/>
              <a:t>that</a:t>
            </a:r>
            <a:r>
              <a:rPr lang="de-DE" sz="1200" dirty="0" smtClean="0"/>
              <a:t> in </a:t>
            </a:r>
            <a:r>
              <a:rPr lang="de-DE" sz="1200" dirty="0" err="1" smtClean="0"/>
              <a:t>many</a:t>
            </a:r>
            <a:r>
              <a:rPr lang="de-DE" sz="1200" dirty="0" smtClean="0"/>
              <a:t> of </a:t>
            </a:r>
            <a:r>
              <a:rPr lang="de-DE" sz="1200" dirty="0" err="1" smtClean="0"/>
              <a:t>the</a:t>
            </a:r>
            <a:r>
              <a:rPr lang="de-DE" sz="1200" dirty="0" smtClean="0"/>
              <a:t> </a:t>
            </a:r>
            <a:r>
              <a:rPr lang="de-DE" sz="1200" dirty="0" err="1" smtClean="0"/>
              <a:t>PHYs</a:t>
            </a:r>
            <a:r>
              <a:rPr lang="de-DE" sz="1200" dirty="0" smtClean="0"/>
              <a:t> </a:t>
            </a:r>
            <a:r>
              <a:rPr lang="de-DE" sz="1200" dirty="0" err="1" smtClean="0"/>
              <a:t>the</a:t>
            </a:r>
            <a:r>
              <a:rPr lang="de-DE" sz="1200" dirty="0" smtClean="0"/>
              <a:t> link </a:t>
            </a:r>
            <a:r>
              <a:rPr lang="de-DE" sz="1200" dirty="0" err="1" smtClean="0"/>
              <a:t>budget</a:t>
            </a:r>
            <a:r>
              <a:rPr lang="de-DE" sz="1200" dirty="0" smtClean="0"/>
              <a:t> </a:t>
            </a:r>
            <a:r>
              <a:rPr lang="de-DE" sz="1200" dirty="0" err="1" smtClean="0"/>
              <a:t>changes</a:t>
            </a:r>
            <a:r>
              <a:rPr lang="de-DE" sz="1200" dirty="0" smtClean="0"/>
              <a:t> </a:t>
            </a:r>
            <a:r>
              <a:rPr lang="de-DE" sz="1200" dirty="0" err="1" smtClean="0"/>
              <a:t>drastically</a:t>
            </a:r>
            <a:r>
              <a:rPr lang="de-DE" sz="1200" dirty="0" smtClean="0"/>
              <a:t> </a:t>
            </a:r>
            <a:r>
              <a:rPr lang="de-DE" sz="1200" dirty="0" err="1" smtClean="0"/>
              <a:t>between</a:t>
            </a:r>
            <a:r>
              <a:rPr lang="de-DE" sz="1200" dirty="0" smtClean="0"/>
              <a:t> </a:t>
            </a:r>
            <a:r>
              <a:rPr lang="de-DE" sz="1200" dirty="0" err="1" smtClean="0"/>
              <a:t>discovery/association</a:t>
            </a:r>
            <a:r>
              <a:rPr lang="de-DE" sz="1200" dirty="0" smtClean="0"/>
              <a:t> and </a:t>
            </a:r>
            <a:r>
              <a:rPr lang="de-DE" sz="1200" dirty="0" err="1" smtClean="0"/>
              <a:t>actual</a:t>
            </a:r>
            <a:r>
              <a:rPr lang="de-DE" sz="1200" dirty="0" smtClean="0"/>
              <a:t> </a:t>
            </a:r>
            <a:r>
              <a:rPr lang="de-DE" sz="1200" dirty="0" err="1" smtClean="0"/>
              <a:t>data</a:t>
            </a:r>
            <a:r>
              <a:rPr lang="de-DE" sz="1200" dirty="0" smtClean="0"/>
              <a:t> </a:t>
            </a:r>
            <a:r>
              <a:rPr lang="de-DE" sz="1200" dirty="0" err="1" smtClean="0"/>
              <a:t>transfer</a:t>
            </a:r>
            <a:r>
              <a:rPr lang="de-DE" sz="1200" dirty="0" smtClean="0"/>
              <a:t> </a:t>
            </a:r>
            <a:r>
              <a:rPr lang="de-DE" sz="1200" dirty="0" err="1" smtClean="0"/>
              <a:t>thus</a:t>
            </a:r>
            <a:r>
              <a:rPr lang="de-DE" sz="1200" dirty="0" smtClean="0"/>
              <a:t> </a:t>
            </a:r>
            <a:r>
              <a:rPr lang="de-DE" sz="1200" dirty="0" err="1" smtClean="0"/>
              <a:t>using</a:t>
            </a:r>
            <a:r>
              <a:rPr lang="de-DE" sz="1200" dirty="0" smtClean="0"/>
              <a:t> </a:t>
            </a:r>
            <a:r>
              <a:rPr lang="de-DE" sz="1200" dirty="0" err="1" smtClean="0"/>
              <a:t>the</a:t>
            </a:r>
            <a:r>
              <a:rPr lang="de-DE" sz="1200" dirty="0" smtClean="0"/>
              <a:t> RCPI </a:t>
            </a:r>
            <a:r>
              <a:rPr lang="de-DE" sz="1200" dirty="0" err="1" smtClean="0"/>
              <a:t>metric</a:t>
            </a:r>
            <a:r>
              <a:rPr lang="de-DE" sz="1200" dirty="0" smtClean="0"/>
              <a:t> of a </a:t>
            </a:r>
            <a:r>
              <a:rPr lang="de-DE" sz="1200" dirty="0" err="1" smtClean="0"/>
              <a:t>single</a:t>
            </a:r>
            <a:r>
              <a:rPr lang="de-DE" sz="1200" dirty="0" smtClean="0"/>
              <a:t> </a:t>
            </a:r>
            <a:r>
              <a:rPr lang="de-DE" sz="1200" dirty="0" err="1" smtClean="0"/>
              <a:t>transmission</a:t>
            </a:r>
            <a:r>
              <a:rPr lang="de-DE" sz="1200" dirty="0" smtClean="0"/>
              <a:t> </a:t>
            </a:r>
            <a:r>
              <a:rPr lang="de-DE" sz="1200" dirty="0" err="1" smtClean="0"/>
              <a:t>is</a:t>
            </a:r>
            <a:r>
              <a:rPr lang="de-DE" sz="1200" dirty="0" smtClean="0"/>
              <a:t> non </a:t>
            </a:r>
            <a:r>
              <a:rPr lang="de-DE" sz="1200" dirty="0" err="1" smtClean="0"/>
              <a:t>indicative</a:t>
            </a:r>
            <a:r>
              <a:rPr lang="de-DE" sz="1200" dirty="0" smtClean="0"/>
              <a:t>.</a:t>
            </a:r>
            <a:endParaRPr lang="en-US" sz="1200" dirty="0" smtClean="0"/>
          </a:p>
          <a:p>
            <a:r>
              <a:rPr lang="en-US" sz="1400" dirty="0" smtClean="0"/>
              <a:t>Proposed Resolution</a:t>
            </a:r>
          </a:p>
          <a:p>
            <a:pPr lvl="1"/>
            <a:r>
              <a:rPr lang="de-DE" sz="1200" dirty="0" err="1" smtClean="0"/>
              <a:t>Remove</a:t>
            </a:r>
            <a:r>
              <a:rPr lang="de-DE" sz="1200" dirty="0" smtClean="0"/>
              <a:t> RCPI as </a:t>
            </a:r>
            <a:r>
              <a:rPr lang="de-DE" sz="1200" dirty="0" err="1" smtClean="0"/>
              <a:t>metric</a:t>
            </a:r>
            <a:r>
              <a:rPr lang="de-DE" sz="1200" dirty="0" smtClean="0"/>
              <a:t> of </a:t>
            </a:r>
            <a:r>
              <a:rPr lang="de-DE" sz="1200" dirty="0" err="1" smtClean="0"/>
              <a:t>channel</a:t>
            </a:r>
            <a:r>
              <a:rPr lang="de-DE" sz="1200" dirty="0" smtClean="0"/>
              <a:t> </a:t>
            </a:r>
            <a:r>
              <a:rPr lang="de-DE" sz="1200" dirty="0" err="1" smtClean="0"/>
              <a:t>conditions</a:t>
            </a:r>
            <a:r>
              <a:rPr lang="de-DE" sz="1200" dirty="0" smtClean="0"/>
              <a:t> to </a:t>
            </a:r>
            <a:r>
              <a:rPr lang="de-DE" sz="1200" dirty="0" err="1" smtClean="0"/>
              <a:t>when</a:t>
            </a:r>
            <a:r>
              <a:rPr lang="de-DE" sz="1200" dirty="0" smtClean="0"/>
              <a:t> </a:t>
            </a:r>
            <a:r>
              <a:rPr lang="de-DE" sz="1200" dirty="0" err="1" smtClean="0"/>
              <a:t>responding</a:t>
            </a:r>
            <a:r>
              <a:rPr lang="de-DE" sz="1200" dirty="0" smtClean="0"/>
              <a:t> to Probe </a:t>
            </a:r>
            <a:r>
              <a:rPr lang="de-DE" sz="1200" dirty="0" err="1" smtClean="0"/>
              <a:t>Req</a:t>
            </a:r>
            <a:endParaRPr lang="en-US" sz="1200" dirty="0" smtClean="0"/>
          </a:p>
          <a:p>
            <a:r>
              <a:rPr lang="en-US" sz="1400" dirty="0" smtClean="0"/>
              <a:t>Approved Resolution</a:t>
            </a:r>
          </a:p>
          <a:p>
            <a:pPr lvl="1"/>
            <a:r>
              <a:rPr lang="de-DE" sz="1200" dirty="0" smtClean="0"/>
              <a:t>REJECTED (</a:t>
            </a:r>
            <a:r>
              <a:rPr lang="de-DE" sz="1200" dirty="0" err="1" smtClean="0"/>
              <a:t>TGai</a:t>
            </a:r>
            <a:r>
              <a:rPr lang="de-DE" sz="1200" dirty="0" smtClean="0"/>
              <a:t> General: 2013-09-19 11:34:46Z) - REJECTED. </a:t>
            </a:r>
            <a:r>
              <a:rPr lang="de-DE" sz="1200" dirty="0" err="1" smtClean="0"/>
              <a:t>The</a:t>
            </a:r>
            <a:r>
              <a:rPr lang="de-DE" sz="1200" dirty="0" smtClean="0"/>
              <a:t> RCPI </a:t>
            </a:r>
            <a:r>
              <a:rPr lang="de-DE" sz="1200" dirty="0" err="1" smtClean="0"/>
              <a:t>value</a:t>
            </a:r>
            <a:r>
              <a:rPr lang="de-DE" sz="1200" dirty="0" smtClean="0"/>
              <a:t> </a:t>
            </a:r>
            <a:r>
              <a:rPr lang="de-DE" sz="1200" dirty="0" err="1" smtClean="0"/>
              <a:t>indicates</a:t>
            </a:r>
            <a:r>
              <a:rPr lang="de-DE" sz="1200" dirty="0" smtClean="0"/>
              <a:t> </a:t>
            </a:r>
            <a:r>
              <a:rPr lang="de-DE" sz="1200" dirty="0" err="1" smtClean="0"/>
              <a:t>that</a:t>
            </a:r>
            <a:r>
              <a:rPr lang="de-DE" sz="1200" dirty="0" smtClean="0"/>
              <a:t> </a:t>
            </a:r>
            <a:r>
              <a:rPr lang="de-DE" sz="1200" dirty="0" err="1" smtClean="0"/>
              <a:t>the</a:t>
            </a:r>
            <a:r>
              <a:rPr lang="de-DE" sz="1200" dirty="0" smtClean="0"/>
              <a:t> AP </a:t>
            </a:r>
            <a:r>
              <a:rPr lang="de-DE" sz="1200" dirty="0" err="1" smtClean="0"/>
              <a:t>is</a:t>
            </a:r>
            <a:r>
              <a:rPr lang="de-DE" sz="1200" dirty="0" smtClean="0"/>
              <a:t> in </a:t>
            </a:r>
            <a:r>
              <a:rPr lang="de-DE" sz="1200" dirty="0" err="1" smtClean="0"/>
              <a:t>proximity</a:t>
            </a:r>
            <a:r>
              <a:rPr lang="de-DE" sz="1200" dirty="0" smtClean="0"/>
              <a:t>. </a:t>
            </a:r>
            <a:r>
              <a:rPr lang="de-DE" sz="1200" dirty="0" err="1" smtClean="0"/>
              <a:t>Estimation</a:t>
            </a:r>
            <a:r>
              <a:rPr lang="de-DE" sz="1200" dirty="0" smtClean="0"/>
              <a:t> of </a:t>
            </a:r>
            <a:r>
              <a:rPr lang="de-DE" sz="1200" dirty="0" err="1" smtClean="0"/>
              <a:t>the</a:t>
            </a:r>
            <a:r>
              <a:rPr lang="de-DE" sz="1200" dirty="0" smtClean="0"/>
              <a:t> </a:t>
            </a:r>
            <a:r>
              <a:rPr lang="de-DE" sz="1200" dirty="0" err="1" smtClean="0"/>
              <a:t>interference</a:t>
            </a:r>
            <a:r>
              <a:rPr lang="de-DE" sz="1200" dirty="0" smtClean="0"/>
              <a:t> </a:t>
            </a:r>
            <a:r>
              <a:rPr lang="de-DE" sz="1200" dirty="0" err="1" smtClean="0"/>
              <a:t>is</a:t>
            </a:r>
            <a:r>
              <a:rPr lang="de-DE" sz="1200" dirty="0" smtClean="0"/>
              <a:t> </a:t>
            </a:r>
            <a:r>
              <a:rPr lang="de-DE" sz="1200" dirty="0" err="1" smtClean="0"/>
              <a:t>complicated</a:t>
            </a:r>
            <a:r>
              <a:rPr lang="de-DE" sz="1200" dirty="0" smtClean="0"/>
              <a:t> and </a:t>
            </a:r>
            <a:r>
              <a:rPr lang="de-DE" sz="1200" dirty="0" err="1" smtClean="0"/>
              <a:t>requires</a:t>
            </a:r>
            <a:r>
              <a:rPr lang="de-DE" sz="1200" dirty="0" smtClean="0"/>
              <a:t> </a:t>
            </a:r>
            <a:r>
              <a:rPr lang="de-DE" sz="1200" dirty="0" err="1" smtClean="0"/>
              <a:t>longer</a:t>
            </a:r>
            <a:r>
              <a:rPr lang="de-DE" sz="1200" dirty="0" smtClean="0"/>
              <a:t> </a:t>
            </a:r>
            <a:r>
              <a:rPr lang="de-DE" sz="1200" dirty="0" err="1" smtClean="0"/>
              <a:t>estimation</a:t>
            </a:r>
            <a:r>
              <a:rPr lang="de-DE" sz="1200" dirty="0" smtClean="0"/>
              <a:t> time </a:t>
            </a:r>
            <a:r>
              <a:rPr lang="de-DE" sz="1200" dirty="0" err="1" smtClean="0"/>
              <a:t>that</a:t>
            </a:r>
            <a:r>
              <a:rPr lang="de-DE" sz="1200" dirty="0" smtClean="0"/>
              <a:t> </a:t>
            </a:r>
            <a:r>
              <a:rPr lang="de-DE" sz="1200" dirty="0" err="1" smtClean="0"/>
              <a:t>is</a:t>
            </a:r>
            <a:r>
              <a:rPr lang="de-DE" sz="1200" dirty="0" smtClean="0"/>
              <a:t> </a:t>
            </a:r>
            <a:r>
              <a:rPr lang="de-DE" sz="1200" dirty="0" err="1" smtClean="0"/>
              <a:t>available</a:t>
            </a:r>
            <a:r>
              <a:rPr lang="de-DE" sz="1200" dirty="0" smtClean="0"/>
              <a:t> in </a:t>
            </a:r>
            <a:r>
              <a:rPr lang="de-DE" sz="1200" dirty="0" err="1" smtClean="0"/>
              <a:t>scanning</a:t>
            </a:r>
            <a:r>
              <a:rPr lang="de-DE" sz="1200" dirty="0" smtClean="0"/>
              <a:t>. </a:t>
            </a:r>
          </a:p>
          <a:p>
            <a:pPr lvl="1"/>
            <a:r>
              <a:rPr lang="de-DE" sz="1200" dirty="0" err="1" smtClean="0"/>
              <a:t>Typically</a:t>
            </a:r>
            <a:r>
              <a:rPr lang="de-DE" sz="1200" dirty="0" smtClean="0"/>
              <a:t> </a:t>
            </a:r>
            <a:r>
              <a:rPr lang="de-DE" sz="1200" dirty="0" err="1" smtClean="0"/>
              <a:t>the</a:t>
            </a:r>
            <a:r>
              <a:rPr lang="de-DE" sz="1200" dirty="0" smtClean="0"/>
              <a:t> </a:t>
            </a:r>
            <a:r>
              <a:rPr lang="de-DE" sz="1200" dirty="0" err="1" smtClean="0"/>
              <a:t>interference</a:t>
            </a:r>
            <a:r>
              <a:rPr lang="de-DE" sz="1200" dirty="0" smtClean="0"/>
              <a:t> </a:t>
            </a:r>
            <a:r>
              <a:rPr lang="de-DE" sz="1200" dirty="0" err="1" smtClean="0"/>
              <a:t>is</a:t>
            </a:r>
            <a:r>
              <a:rPr lang="de-DE" sz="1200" dirty="0" smtClean="0"/>
              <a:t> in </a:t>
            </a:r>
            <a:r>
              <a:rPr lang="de-DE" sz="1200" dirty="0" err="1" smtClean="0"/>
              <a:t>busy</a:t>
            </a:r>
            <a:r>
              <a:rPr lang="de-DE" sz="1200" dirty="0" smtClean="0"/>
              <a:t> </a:t>
            </a:r>
            <a:r>
              <a:rPr lang="de-DE" sz="1200" dirty="0" err="1" smtClean="0"/>
              <a:t>channel</a:t>
            </a:r>
            <a:r>
              <a:rPr lang="de-DE" sz="1200" dirty="0" smtClean="0"/>
              <a:t> </a:t>
            </a:r>
            <a:r>
              <a:rPr lang="de-DE" sz="1200" dirty="0" err="1" smtClean="0"/>
              <a:t>that</a:t>
            </a:r>
            <a:r>
              <a:rPr lang="de-DE" sz="1200" dirty="0" smtClean="0"/>
              <a:t> </a:t>
            </a:r>
            <a:r>
              <a:rPr lang="de-DE" sz="1200" dirty="0" err="1" smtClean="0"/>
              <a:t>may</a:t>
            </a:r>
            <a:r>
              <a:rPr lang="de-DE" sz="1200" dirty="0" smtClean="0"/>
              <a:t> </a:t>
            </a:r>
            <a:r>
              <a:rPr lang="de-DE" sz="1200" dirty="0" err="1" smtClean="0"/>
              <a:t>be</a:t>
            </a:r>
            <a:r>
              <a:rPr lang="de-DE" sz="1200" dirty="0" smtClean="0"/>
              <a:t> </a:t>
            </a:r>
            <a:r>
              <a:rPr lang="de-DE" sz="1200" dirty="0" err="1" smtClean="0"/>
              <a:t>detected</a:t>
            </a:r>
            <a:r>
              <a:rPr lang="de-DE" sz="1200" dirty="0" smtClean="0"/>
              <a:t> </a:t>
            </a:r>
            <a:r>
              <a:rPr lang="de-DE" sz="1200" dirty="0" err="1" smtClean="0"/>
              <a:t>from</a:t>
            </a:r>
            <a:r>
              <a:rPr lang="de-DE" sz="1200" dirty="0" smtClean="0"/>
              <a:t> BSS </a:t>
            </a:r>
            <a:r>
              <a:rPr lang="de-DE" sz="1200" dirty="0" err="1" smtClean="0"/>
              <a:t>Load</a:t>
            </a:r>
            <a:r>
              <a:rPr lang="de-DE" sz="1200" dirty="0" smtClean="0"/>
              <a:t> and </a:t>
            </a:r>
            <a:r>
              <a:rPr lang="de-DE" sz="1200" dirty="0" err="1" smtClean="0"/>
              <a:t>other</a:t>
            </a:r>
            <a:r>
              <a:rPr lang="de-DE" sz="1200" dirty="0" smtClean="0"/>
              <a:t> </a:t>
            </a:r>
            <a:r>
              <a:rPr lang="de-DE" sz="1200" dirty="0" err="1" smtClean="0"/>
              <a:t>values</a:t>
            </a:r>
            <a:r>
              <a:rPr lang="de-DE" sz="1200" dirty="0" smtClean="0"/>
              <a:t>. </a:t>
            </a:r>
          </a:p>
          <a:p>
            <a:pPr lvl="1"/>
            <a:r>
              <a:rPr lang="de-DE" sz="1200" dirty="0" err="1" smtClean="0"/>
              <a:t>The</a:t>
            </a:r>
            <a:r>
              <a:rPr lang="de-DE" sz="1200" dirty="0" smtClean="0"/>
              <a:t> </a:t>
            </a:r>
            <a:r>
              <a:rPr lang="de-DE" sz="1200" dirty="0" err="1" smtClean="0"/>
              <a:t>responding</a:t>
            </a:r>
            <a:r>
              <a:rPr lang="de-DE" sz="1200" dirty="0" smtClean="0"/>
              <a:t> AP </a:t>
            </a:r>
            <a:r>
              <a:rPr lang="de-DE" sz="1200" dirty="0" err="1" smtClean="0"/>
              <a:t>cannot</a:t>
            </a:r>
            <a:r>
              <a:rPr lang="de-DE" sz="1200" dirty="0" smtClean="0"/>
              <a:t> </a:t>
            </a:r>
            <a:r>
              <a:rPr lang="de-DE" sz="1200" dirty="0" err="1" smtClean="0"/>
              <a:t>know</a:t>
            </a:r>
            <a:r>
              <a:rPr lang="de-DE" sz="1200" dirty="0" smtClean="0"/>
              <a:t> </a:t>
            </a:r>
            <a:r>
              <a:rPr lang="de-DE" sz="1200" dirty="0" err="1" smtClean="0"/>
              <a:t>the</a:t>
            </a:r>
            <a:r>
              <a:rPr lang="de-DE" sz="1200" dirty="0" smtClean="0"/>
              <a:t> </a:t>
            </a:r>
            <a:r>
              <a:rPr lang="de-DE" sz="1200" dirty="0" err="1" smtClean="0"/>
              <a:t>interference</a:t>
            </a:r>
            <a:r>
              <a:rPr lang="de-DE" sz="1200" dirty="0" smtClean="0"/>
              <a:t> </a:t>
            </a:r>
            <a:r>
              <a:rPr lang="de-DE" sz="1200" dirty="0" err="1" smtClean="0"/>
              <a:t>level</a:t>
            </a:r>
            <a:r>
              <a:rPr lang="de-DE" sz="1200" dirty="0" smtClean="0"/>
              <a:t> of </a:t>
            </a:r>
            <a:r>
              <a:rPr lang="de-DE" sz="1200" dirty="0" err="1" smtClean="0"/>
              <a:t>the</a:t>
            </a:r>
            <a:r>
              <a:rPr lang="de-DE" sz="1200" dirty="0" smtClean="0"/>
              <a:t> STA </a:t>
            </a:r>
            <a:r>
              <a:rPr lang="de-DE" sz="1200" dirty="0" err="1" smtClean="0"/>
              <a:t>that</a:t>
            </a:r>
            <a:r>
              <a:rPr lang="de-DE" sz="1200" dirty="0" smtClean="0"/>
              <a:t> </a:t>
            </a:r>
            <a:r>
              <a:rPr lang="de-DE" sz="1200" dirty="0" err="1" smtClean="0"/>
              <a:t>transmitted</a:t>
            </a:r>
            <a:r>
              <a:rPr lang="de-DE" sz="1200" dirty="0" smtClean="0"/>
              <a:t> </a:t>
            </a:r>
            <a:r>
              <a:rPr lang="de-DE" sz="1200" dirty="0" err="1" smtClean="0"/>
              <a:t>the</a:t>
            </a:r>
            <a:r>
              <a:rPr lang="de-DE" sz="1200" dirty="0" smtClean="0"/>
              <a:t> probe </a:t>
            </a:r>
            <a:r>
              <a:rPr lang="de-DE" sz="1200" dirty="0" err="1" smtClean="0"/>
              <a:t>request</a:t>
            </a:r>
            <a:r>
              <a:rPr lang="de-DE" sz="1200" dirty="0" smtClean="0"/>
              <a:t>. </a:t>
            </a:r>
            <a:r>
              <a:rPr lang="de-DE" sz="1200" dirty="0" err="1" smtClean="0"/>
              <a:t>It</a:t>
            </a:r>
            <a:r>
              <a:rPr lang="de-DE" sz="1200" dirty="0" smtClean="0"/>
              <a:t> </a:t>
            </a:r>
            <a:r>
              <a:rPr lang="de-DE" sz="1200" dirty="0" err="1" smtClean="0"/>
              <a:t>is</a:t>
            </a:r>
            <a:r>
              <a:rPr lang="de-DE" sz="1200" dirty="0" smtClean="0"/>
              <a:t> </a:t>
            </a:r>
            <a:r>
              <a:rPr lang="de-DE" sz="1200" dirty="0" err="1" smtClean="0"/>
              <a:t>more</a:t>
            </a:r>
            <a:r>
              <a:rPr lang="de-DE" sz="1200" dirty="0" smtClean="0"/>
              <a:t> </a:t>
            </a:r>
            <a:r>
              <a:rPr lang="de-DE" sz="1200" dirty="0" err="1" smtClean="0"/>
              <a:t>essetial</a:t>
            </a:r>
            <a:r>
              <a:rPr lang="de-DE" sz="1200" dirty="0" smtClean="0"/>
              <a:t> to </a:t>
            </a:r>
            <a:r>
              <a:rPr lang="de-DE" sz="1200" dirty="0" err="1" smtClean="0"/>
              <a:t>know</a:t>
            </a:r>
            <a:r>
              <a:rPr lang="de-DE" sz="1200" dirty="0" smtClean="0"/>
              <a:t> </a:t>
            </a:r>
            <a:r>
              <a:rPr lang="de-DE" sz="1200" dirty="0" err="1" smtClean="0"/>
              <a:t>the</a:t>
            </a:r>
            <a:r>
              <a:rPr lang="de-DE" sz="1200" dirty="0" smtClean="0"/>
              <a:t> </a:t>
            </a:r>
            <a:r>
              <a:rPr lang="de-DE" sz="1200" dirty="0" err="1" smtClean="0"/>
              <a:t>interference</a:t>
            </a:r>
            <a:r>
              <a:rPr lang="de-DE" sz="1200" dirty="0" smtClean="0"/>
              <a:t> in STA, </a:t>
            </a:r>
            <a:r>
              <a:rPr lang="de-DE" sz="1200" dirty="0" err="1" smtClean="0"/>
              <a:t>because</a:t>
            </a:r>
            <a:r>
              <a:rPr lang="de-DE" sz="1200" dirty="0" smtClean="0"/>
              <a:t> </a:t>
            </a:r>
            <a:r>
              <a:rPr lang="de-DE" sz="1200" dirty="0" err="1" smtClean="0"/>
              <a:t>there</a:t>
            </a:r>
            <a:r>
              <a:rPr lang="de-DE" sz="1200" dirty="0" smtClean="0"/>
              <a:t> </a:t>
            </a:r>
            <a:r>
              <a:rPr lang="de-DE" sz="1200" dirty="0" err="1" smtClean="0"/>
              <a:t>are</a:t>
            </a:r>
            <a:r>
              <a:rPr lang="de-DE" sz="1200" dirty="0" smtClean="0"/>
              <a:t> </a:t>
            </a:r>
            <a:r>
              <a:rPr lang="de-DE" sz="1200" dirty="0" err="1" smtClean="0"/>
              <a:t>more</a:t>
            </a:r>
            <a:r>
              <a:rPr lang="de-DE" sz="1200" dirty="0" smtClean="0"/>
              <a:t> DL </a:t>
            </a:r>
            <a:r>
              <a:rPr lang="de-DE" sz="1200" dirty="0" err="1" smtClean="0"/>
              <a:t>traffic</a:t>
            </a:r>
            <a:r>
              <a:rPr lang="de-DE" sz="1200" dirty="0" smtClean="0"/>
              <a:t>.</a:t>
            </a:r>
          </a:p>
          <a:p>
            <a:pPr lvl="1"/>
            <a:r>
              <a:rPr lang="de-DE" sz="1200" dirty="0" err="1" smtClean="0"/>
              <a:t>However</a:t>
            </a:r>
            <a:r>
              <a:rPr lang="de-DE" sz="1200" dirty="0" smtClean="0"/>
              <a:t>, </a:t>
            </a:r>
            <a:r>
              <a:rPr lang="de-DE" sz="1200" dirty="0" err="1" smtClean="0"/>
              <a:t>the</a:t>
            </a:r>
            <a:r>
              <a:rPr lang="de-DE" sz="1200" dirty="0" smtClean="0"/>
              <a:t> </a:t>
            </a:r>
            <a:r>
              <a:rPr lang="de-DE" sz="1200" dirty="0" err="1" smtClean="0"/>
              <a:t>interference</a:t>
            </a:r>
            <a:r>
              <a:rPr lang="de-DE" sz="1200" dirty="0" smtClean="0"/>
              <a:t> at </a:t>
            </a:r>
            <a:r>
              <a:rPr lang="de-DE" sz="1200" dirty="0" err="1" smtClean="0"/>
              <a:t>the</a:t>
            </a:r>
            <a:r>
              <a:rPr lang="de-DE" sz="1200" dirty="0" smtClean="0"/>
              <a:t> STA </a:t>
            </a:r>
            <a:r>
              <a:rPr lang="de-DE" sz="1200" dirty="0" err="1" smtClean="0"/>
              <a:t>is</a:t>
            </a:r>
            <a:r>
              <a:rPr lang="de-DE" sz="1200" dirty="0" smtClean="0"/>
              <a:t> </a:t>
            </a:r>
            <a:r>
              <a:rPr lang="de-DE" sz="1200" dirty="0" err="1" smtClean="0"/>
              <a:t>less</a:t>
            </a:r>
            <a:r>
              <a:rPr lang="de-DE" sz="1200" dirty="0" smtClean="0"/>
              <a:t> </a:t>
            </a:r>
            <a:r>
              <a:rPr lang="de-DE" sz="1200" dirty="0" err="1" smtClean="0"/>
              <a:t>dependent</a:t>
            </a:r>
            <a:r>
              <a:rPr lang="de-DE" sz="1200" dirty="0" smtClean="0"/>
              <a:t> on </a:t>
            </a:r>
            <a:r>
              <a:rPr lang="de-DE" sz="1200" dirty="0" err="1" smtClean="0"/>
              <a:t>the</a:t>
            </a:r>
            <a:r>
              <a:rPr lang="de-DE" sz="1200" dirty="0" smtClean="0"/>
              <a:t> </a:t>
            </a:r>
            <a:r>
              <a:rPr lang="de-DE" sz="1200" dirty="0" err="1" smtClean="0"/>
              <a:t>selected</a:t>
            </a:r>
            <a:r>
              <a:rPr lang="de-DE" sz="1200" dirty="0" smtClean="0"/>
              <a:t> AP, and </a:t>
            </a:r>
            <a:r>
              <a:rPr lang="de-DE" sz="1200" dirty="0" err="1" smtClean="0"/>
              <a:t>therefore</a:t>
            </a:r>
            <a:r>
              <a:rPr lang="de-DE" sz="1200" dirty="0" smtClean="0"/>
              <a:t> </a:t>
            </a:r>
            <a:r>
              <a:rPr lang="de-DE" sz="1200" dirty="0" err="1" smtClean="0"/>
              <a:t>does</a:t>
            </a:r>
            <a:r>
              <a:rPr lang="de-DE" sz="1200" dirty="0" smtClean="0"/>
              <a:t> </a:t>
            </a:r>
            <a:r>
              <a:rPr lang="de-DE" sz="1200" dirty="0" err="1" smtClean="0"/>
              <a:t>not</a:t>
            </a:r>
            <a:r>
              <a:rPr lang="de-DE" sz="1200" dirty="0" smtClean="0"/>
              <a:t> </a:t>
            </a:r>
            <a:r>
              <a:rPr lang="de-DE" sz="1200" dirty="0" err="1" smtClean="0"/>
              <a:t>need</a:t>
            </a:r>
            <a:r>
              <a:rPr lang="de-DE" sz="1200" dirty="0" smtClean="0"/>
              <a:t> to </a:t>
            </a:r>
            <a:r>
              <a:rPr lang="de-DE" sz="1200" dirty="0" err="1" smtClean="0"/>
              <a:t>be</a:t>
            </a:r>
            <a:r>
              <a:rPr lang="de-DE" sz="1200" dirty="0" smtClean="0"/>
              <a:t> </a:t>
            </a:r>
            <a:r>
              <a:rPr lang="de-DE" sz="1200" dirty="0" err="1" smtClean="0"/>
              <a:t>taken</a:t>
            </a:r>
            <a:r>
              <a:rPr lang="de-DE" sz="1200" dirty="0" smtClean="0"/>
              <a:t> </a:t>
            </a:r>
            <a:r>
              <a:rPr lang="de-DE" sz="1200" dirty="0" err="1" smtClean="0"/>
              <a:t>into</a:t>
            </a:r>
            <a:r>
              <a:rPr lang="de-DE" sz="1200" dirty="0" smtClean="0"/>
              <a:t> </a:t>
            </a:r>
            <a:r>
              <a:rPr lang="de-DE" sz="1200" dirty="0" err="1" smtClean="0"/>
              <a:t>account</a:t>
            </a:r>
            <a:r>
              <a:rPr lang="de-DE" sz="1200" dirty="0" smtClean="0"/>
              <a:t>. </a:t>
            </a:r>
          </a:p>
          <a:p>
            <a:pPr lvl="1"/>
            <a:r>
              <a:rPr lang="de-DE" sz="1200" dirty="0" smtClean="0"/>
              <a:t>In </a:t>
            </a:r>
            <a:r>
              <a:rPr lang="de-DE" sz="1200" dirty="0" err="1" smtClean="0"/>
              <a:t>summary</a:t>
            </a:r>
            <a:r>
              <a:rPr lang="de-DE" sz="1200" dirty="0" smtClean="0"/>
              <a:t>, </a:t>
            </a:r>
            <a:r>
              <a:rPr lang="de-DE" sz="1200" dirty="0" err="1" smtClean="0"/>
              <a:t>it</a:t>
            </a:r>
            <a:r>
              <a:rPr lang="de-DE" sz="1200" dirty="0" smtClean="0"/>
              <a:t> </a:t>
            </a:r>
            <a:r>
              <a:rPr lang="de-DE" sz="1200" dirty="0" err="1" smtClean="0"/>
              <a:t>is</a:t>
            </a:r>
            <a:r>
              <a:rPr lang="de-DE" sz="1200" dirty="0" smtClean="0"/>
              <a:t> </a:t>
            </a:r>
            <a:r>
              <a:rPr lang="de-DE" sz="1200" dirty="0" err="1" smtClean="0"/>
              <a:t>highly</a:t>
            </a:r>
            <a:r>
              <a:rPr lang="de-DE" sz="1200" dirty="0" smtClean="0"/>
              <a:t> </a:t>
            </a:r>
            <a:r>
              <a:rPr lang="de-DE" sz="1200" dirty="0" err="1" smtClean="0"/>
              <a:t>likely</a:t>
            </a:r>
            <a:r>
              <a:rPr lang="de-DE" sz="1200" dirty="0" smtClean="0"/>
              <a:t> </a:t>
            </a:r>
            <a:r>
              <a:rPr lang="de-DE" sz="1200" dirty="0" err="1" smtClean="0"/>
              <a:t>that</a:t>
            </a:r>
            <a:r>
              <a:rPr lang="de-DE" sz="1200" dirty="0" smtClean="0"/>
              <a:t> </a:t>
            </a:r>
            <a:r>
              <a:rPr lang="de-DE" sz="1200" dirty="0" err="1" smtClean="0"/>
              <a:t>the</a:t>
            </a:r>
            <a:r>
              <a:rPr lang="de-DE" sz="1200" dirty="0" smtClean="0"/>
              <a:t> AP </a:t>
            </a:r>
            <a:r>
              <a:rPr lang="de-DE" sz="1200" dirty="0" err="1" smtClean="0"/>
              <a:t>with</a:t>
            </a:r>
            <a:r>
              <a:rPr lang="de-DE" sz="1200" dirty="0" smtClean="0"/>
              <a:t> </a:t>
            </a:r>
            <a:r>
              <a:rPr lang="de-DE" sz="1200" dirty="0" err="1" smtClean="0"/>
              <a:t>strongest</a:t>
            </a:r>
            <a:r>
              <a:rPr lang="de-DE" sz="1200" dirty="0" smtClean="0"/>
              <a:t> RCPI of </a:t>
            </a:r>
            <a:r>
              <a:rPr lang="de-DE" sz="1200" dirty="0" err="1" smtClean="0"/>
              <a:t>the</a:t>
            </a:r>
            <a:r>
              <a:rPr lang="de-DE" sz="1200" dirty="0" smtClean="0"/>
              <a:t> probe </a:t>
            </a:r>
            <a:r>
              <a:rPr lang="de-DE" sz="1200" dirty="0" err="1" smtClean="0"/>
              <a:t>message</a:t>
            </a:r>
            <a:r>
              <a:rPr lang="de-DE" sz="1200" dirty="0" smtClean="0"/>
              <a:t> also </a:t>
            </a:r>
            <a:r>
              <a:rPr lang="de-DE" sz="1200" dirty="0" err="1" smtClean="0"/>
              <a:t>gives</a:t>
            </a:r>
            <a:r>
              <a:rPr lang="de-DE" sz="1200" dirty="0" smtClean="0"/>
              <a:t> best </a:t>
            </a:r>
            <a:r>
              <a:rPr lang="de-DE" sz="1200" dirty="0" err="1" smtClean="0"/>
              <a:t>channel</a:t>
            </a:r>
            <a:r>
              <a:rPr lang="de-DE" sz="1200" dirty="0" smtClean="0"/>
              <a:t> </a:t>
            </a:r>
            <a:r>
              <a:rPr lang="de-DE" sz="1200" dirty="0" err="1" smtClean="0"/>
              <a:t>quality</a:t>
            </a:r>
            <a:r>
              <a:rPr lang="de-DE" sz="1200" dirty="0" smtClean="0"/>
              <a:t> </a:t>
            </a:r>
            <a:r>
              <a:rPr lang="de-DE" sz="1200" dirty="0" err="1" smtClean="0"/>
              <a:t>for</a:t>
            </a:r>
            <a:r>
              <a:rPr lang="de-DE" sz="1200" dirty="0" smtClean="0"/>
              <a:t> </a:t>
            </a:r>
            <a:r>
              <a:rPr lang="de-DE" sz="1200" dirty="0" err="1" smtClean="0"/>
              <a:t>the</a:t>
            </a:r>
            <a:r>
              <a:rPr lang="de-DE" sz="1200" dirty="0" smtClean="0"/>
              <a:t> </a:t>
            </a:r>
            <a:r>
              <a:rPr lang="de-DE" sz="1200" dirty="0" err="1" smtClean="0"/>
              <a:t>communication</a:t>
            </a:r>
            <a:endParaRPr lang="en-US" sz="1200" dirty="0" smtClean="0"/>
          </a:p>
          <a:p>
            <a:endParaRPr lang="en-US" sz="1400"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LB198 CID2766</a:t>
            </a:r>
            <a:endParaRPr lang="en-US" dirty="0"/>
          </a:p>
        </p:txBody>
      </p:sp>
      <p:sp>
        <p:nvSpPr>
          <p:cNvPr id="3" name="Inhaltsplatzhalter 2"/>
          <p:cNvSpPr>
            <a:spLocks noGrp="1"/>
          </p:cNvSpPr>
          <p:nvPr>
            <p:ph idx="1"/>
          </p:nvPr>
        </p:nvSpPr>
        <p:spPr/>
        <p:txBody>
          <a:bodyPr/>
          <a:lstStyle/>
          <a:p>
            <a:r>
              <a:rPr lang="en-US" dirty="0" smtClean="0"/>
              <a:t>Comment</a:t>
            </a:r>
          </a:p>
          <a:p>
            <a:pPr lvl="1"/>
            <a:r>
              <a:rPr lang="de-DE" dirty="0" err="1" smtClean="0"/>
              <a:t>Some</a:t>
            </a:r>
            <a:r>
              <a:rPr lang="de-DE" dirty="0" smtClean="0"/>
              <a:t> of </a:t>
            </a:r>
            <a:r>
              <a:rPr lang="de-DE" dirty="0" err="1" smtClean="0"/>
              <a:t>the</a:t>
            </a:r>
            <a:r>
              <a:rPr lang="de-DE" dirty="0" smtClean="0"/>
              <a:t> </a:t>
            </a:r>
            <a:r>
              <a:rPr lang="de-DE" dirty="0" err="1" smtClean="0"/>
              <a:t>conditions</a:t>
            </a:r>
            <a:r>
              <a:rPr lang="de-DE" dirty="0" smtClean="0"/>
              <a:t> </a:t>
            </a:r>
            <a:r>
              <a:rPr lang="de-DE" dirty="0" err="1" smtClean="0"/>
              <a:t>for</a:t>
            </a:r>
            <a:r>
              <a:rPr lang="de-DE" dirty="0" smtClean="0"/>
              <a:t> </a:t>
            </a:r>
            <a:r>
              <a:rPr lang="de-DE" dirty="0" err="1" smtClean="0"/>
              <a:t>response</a:t>
            </a:r>
            <a:r>
              <a:rPr lang="de-DE" dirty="0" smtClean="0"/>
              <a:t> </a:t>
            </a:r>
            <a:r>
              <a:rPr lang="de-DE" dirty="0" err="1" smtClean="0"/>
              <a:t>are</a:t>
            </a:r>
            <a:r>
              <a:rPr lang="de-DE" dirty="0" smtClean="0"/>
              <a:t> </a:t>
            </a:r>
            <a:r>
              <a:rPr lang="de-DE" dirty="0" err="1" smtClean="0"/>
              <a:t>not</a:t>
            </a:r>
            <a:r>
              <a:rPr lang="de-DE" dirty="0" smtClean="0"/>
              <a:t> "</a:t>
            </a:r>
            <a:r>
              <a:rPr lang="de-DE" dirty="0" err="1" smtClean="0"/>
              <a:t>information</a:t>
            </a:r>
            <a:r>
              <a:rPr lang="de-DE" dirty="0" smtClean="0"/>
              <a:t>" </a:t>
            </a:r>
            <a:r>
              <a:rPr lang="de-DE" dirty="0" err="1" smtClean="0"/>
              <a:t>but</a:t>
            </a:r>
            <a:r>
              <a:rPr lang="de-DE" dirty="0" smtClean="0"/>
              <a:t> </a:t>
            </a:r>
            <a:r>
              <a:rPr lang="de-DE" dirty="0" err="1" smtClean="0"/>
              <a:t>are</a:t>
            </a:r>
            <a:r>
              <a:rPr lang="de-DE" dirty="0" smtClean="0"/>
              <a:t> </a:t>
            </a:r>
            <a:r>
              <a:rPr lang="de-DE" dirty="0" err="1" smtClean="0"/>
              <a:t>conditions</a:t>
            </a:r>
            <a:r>
              <a:rPr lang="de-DE" dirty="0" smtClean="0"/>
              <a:t> </a:t>
            </a:r>
            <a:r>
              <a:rPr lang="de-DE" dirty="0" err="1" smtClean="0"/>
              <a:t>thus</a:t>
            </a:r>
            <a:r>
              <a:rPr lang="de-DE" dirty="0" smtClean="0"/>
              <a:t> </a:t>
            </a:r>
            <a:r>
              <a:rPr lang="de-DE" dirty="0" err="1" smtClean="0"/>
              <a:t>using</a:t>
            </a:r>
            <a:r>
              <a:rPr lang="de-DE" dirty="0" smtClean="0"/>
              <a:t> </a:t>
            </a:r>
            <a:r>
              <a:rPr lang="de-DE" dirty="0" err="1" smtClean="0"/>
              <a:t>the</a:t>
            </a:r>
            <a:r>
              <a:rPr lang="de-DE" dirty="0" smtClean="0"/>
              <a:t> </a:t>
            </a:r>
            <a:r>
              <a:rPr lang="de-DE" dirty="0" err="1" smtClean="0"/>
              <a:t>terminology</a:t>
            </a:r>
            <a:r>
              <a:rPr lang="de-DE" dirty="0" smtClean="0"/>
              <a:t> "</a:t>
            </a:r>
            <a:r>
              <a:rPr lang="de-DE" dirty="0" err="1" smtClean="0"/>
              <a:t>same</a:t>
            </a:r>
            <a:r>
              <a:rPr lang="de-DE" dirty="0" smtClean="0"/>
              <a:t> </a:t>
            </a:r>
            <a:r>
              <a:rPr lang="de-DE" dirty="0" err="1" smtClean="0"/>
              <a:t>information</a:t>
            </a:r>
            <a:r>
              <a:rPr lang="de-DE" dirty="0" smtClean="0"/>
              <a:t>" </a:t>
            </a:r>
            <a:r>
              <a:rPr lang="de-DE" dirty="0" err="1" smtClean="0"/>
              <a:t>is</a:t>
            </a:r>
            <a:r>
              <a:rPr lang="de-DE" dirty="0" smtClean="0"/>
              <a:t> </a:t>
            </a:r>
            <a:r>
              <a:rPr lang="de-DE" dirty="0" err="1" smtClean="0"/>
              <a:t>not</a:t>
            </a:r>
            <a:r>
              <a:rPr lang="de-DE" dirty="0" smtClean="0"/>
              <a:t> well </a:t>
            </a:r>
            <a:r>
              <a:rPr lang="de-DE" dirty="0" err="1" smtClean="0"/>
              <a:t>defined</a:t>
            </a:r>
            <a:endParaRPr lang="en-US" dirty="0" smtClean="0"/>
          </a:p>
          <a:p>
            <a:r>
              <a:rPr lang="en-US" dirty="0" smtClean="0"/>
              <a:t>Proposed Resolution</a:t>
            </a:r>
          </a:p>
          <a:p>
            <a:pPr lvl="1"/>
            <a:r>
              <a:rPr lang="de-DE" dirty="0" err="1" smtClean="0"/>
              <a:t>clarify</a:t>
            </a:r>
            <a:r>
              <a:rPr lang="de-DE" dirty="0" smtClean="0"/>
              <a:t> </a:t>
            </a:r>
            <a:r>
              <a:rPr lang="de-DE" dirty="0" err="1" smtClean="0"/>
              <a:t>what</a:t>
            </a:r>
            <a:r>
              <a:rPr lang="de-DE" dirty="0" smtClean="0"/>
              <a:t> </a:t>
            </a:r>
            <a:r>
              <a:rPr lang="de-DE" dirty="0" err="1" smtClean="0"/>
              <a:t>information</a:t>
            </a:r>
            <a:r>
              <a:rPr lang="de-DE" dirty="0" smtClean="0"/>
              <a:t> </a:t>
            </a:r>
            <a:r>
              <a:rPr lang="de-DE" dirty="0" err="1" smtClean="0"/>
              <a:t>refers</a:t>
            </a:r>
            <a:r>
              <a:rPr lang="de-DE" dirty="0" smtClean="0"/>
              <a:t> to.</a:t>
            </a:r>
            <a:endParaRPr lang="en-US" dirty="0" smtClean="0"/>
          </a:p>
          <a:p>
            <a:r>
              <a:rPr lang="en-US" dirty="0" smtClean="0"/>
              <a:t>Approved Resolution</a:t>
            </a:r>
          </a:p>
          <a:p>
            <a:pPr lvl="1"/>
            <a:r>
              <a:rPr lang="de-DE" dirty="0" smtClean="0"/>
              <a:t>REVISED. </a:t>
            </a:r>
            <a:r>
              <a:rPr lang="de-DE" dirty="0" err="1" smtClean="0"/>
              <a:t>The</a:t>
            </a:r>
            <a:r>
              <a:rPr lang="de-DE" dirty="0" smtClean="0"/>
              <a:t> </a:t>
            </a:r>
            <a:r>
              <a:rPr lang="de-DE" dirty="0" err="1" smtClean="0"/>
              <a:t>commenter</a:t>
            </a:r>
            <a:r>
              <a:rPr lang="de-DE" dirty="0" smtClean="0"/>
              <a:t> </a:t>
            </a:r>
            <a:r>
              <a:rPr lang="de-DE" dirty="0" err="1" smtClean="0"/>
              <a:t>is</a:t>
            </a:r>
            <a:r>
              <a:rPr lang="de-DE" dirty="0" smtClean="0"/>
              <a:t> right </a:t>
            </a:r>
            <a:r>
              <a:rPr lang="de-DE" dirty="0" err="1" smtClean="0"/>
              <a:t>that</a:t>
            </a:r>
            <a:r>
              <a:rPr lang="de-DE" dirty="0" smtClean="0"/>
              <a:t> </a:t>
            </a:r>
            <a:r>
              <a:rPr lang="de-DE" dirty="0" err="1" smtClean="0"/>
              <a:t>the</a:t>
            </a:r>
            <a:r>
              <a:rPr lang="de-DE" dirty="0" smtClean="0"/>
              <a:t> </a:t>
            </a:r>
            <a:r>
              <a:rPr lang="de-DE" dirty="0" err="1" smtClean="0"/>
              <a:t>information</a:t>
            </a:r>
            <a:r>
              <a:rPr lang="de-DE" dirty="0" smtClean="0"/>
              <a:t> </a:t>
            </a:r>
            <a:r>
              <a:rPr lang="de-DE" dirty="0" err="1" smtClean="0"/>
              <a:t>that</a:t>
            </a:r>
            <a:r>
              <a:rPr lang="de-DE" dirty="0" smtClean="0"/>
              <a:t> </a:t>
            </a:r>
            <a:r>
              <a:rPr lang="de-DE" dirty="0" err="1" smtClean="0"/>
              <a:t>is</a:t>
            </a:r>
            <a:r>
              <a:rPr lang="de-DE" dirty="0" smtClean="0"/>
              <a:t> </a:t>
            </a:r>
            <a:r>
              <a:rPr lang="de-DE" dirty="0" err="1" smtClean="0"/>
              <a:t>referred</a:t>
            </a:r>
            <a:r>
              <a:rPr lang="de-DE" dirty="0" smtClean="0"/>
              <a:t> </a:t>
            </a:r>
            <a:r>
              <a:rPr lang="de-DE" dirty="0" err="1" smtClean="0"/>
              <a:t>is</a:t>
            </a:r>
            <a:r>
              <a:rPr lang="de-DE" dirty="0" smtClean="0"/>
              <a:t> </a:t>
            </a:r>
            <a:r>
              <a:rPr lang="de-DE" dirty="0" err="1" smtClean="0"/>
              <a:t>not</a:t>
            </a:r>
            <a:r>
              <a:rPr lang="de-DE" dirty="0" smtClean="0"/>
              <a:t> </a:t>
            </a:r>
            <a:r>
              <a:rPr lang="de-DE" dirty="0" err="1" smtClean="0"/>
              <a:t>accurately</a:t>
            </a:r>
            <a:r>
              <a:rPr lang="de-DE" dirty="0" smtClean="0"/>
              <a:t> </a:t>
            </a:r>
            <a:r>
              <a:rPr lang="de-DE" dirty="0" err="1" smtClean="0"/>
              <a:t>defined</a:t>
            </a:r>
            <a:r>
              <a:rPr lang="de-DE" dirty="0" smtClean="0"/>
              <a:t>. </a:t>
            </a:r>
            <a:r>
              <a:rPr lang="de-DE" dirty="0" err="1" smtClean="0"/>
              <a:t>The</a:t>
            </a:r>
            <a:r>
              <a:rPr lang="de-DE" dirty="0" smtClean="0"/>
              <a:t> </a:t>
            </a:r>
            <a:r>
              <a:rPr lang="de-DE" dirty="0" err="1" smtClean="0"/>
              <a:t>informaiton</a:t>
            </a:r>
            <a:r>
              <a:rPr lang="de-DE" dirty="0" smtClean="0"/>
              <a:t> </a:t>
            </a:r>
            <a:r>
              <a:rPr lang="de-DE" dirty="0" err="1" smtClean="0"/>
              <a:t>is</a:t>
            </a:r>
            <a:r>
              <a:rPr lang="de-DE" dirty="0" smtClean="0"/>
              <a:t> </a:t>
            </a:r>
            <a:r>
              <a:rPr lang="de-DE" dirty="0" err="1" smtClean="0"/>
              <a:t>defined</a:t>
            </a:r>
            <a:r>
              <a:rPr lang="de-DE" dirty="0" smtClean="0"/>
              <a:t> to </a:t>
            </a:r>
            <a:r>
              <a:rPr lang="de-DE" dirty="0" err="1" smtClean="0"/>
              <a:t>be</a:t>
            </a:r>
            <a:r>
              <a:rPr lang="de-DE" dirty="0" smtClean="0"/>
              <a:t> </a:t>
            </a:r>
            <a:r>
              <a:rPr lang="de-DE" dirty="0" err="1" smtClean="0"/>
              <a:t>the</a:t>
            </a:r>
            <a:r>
              <a:rPr lang="de-DE" dirty="0" smtClean="0"/>
              <a:t> SSID and </a:t>
            </a:r>
            <a:r>
              <a:rPr lang="de-DE" dirty="0" err="1" smtClean="0"/>
              <a:t>the</a:t>
            </a:r>
            <a:r>
              <a:rPr lang="de-DE" dirty="0" smtClean="0"/>
              <a:t> 10.1.4.3.3 </a:t>
            </a:r>
            <a:r>
              <a:rPr lang="de-DE" dirty="0" err="1" smtClean="0"/>
              <a:t>conditions</a:t>
            </a:r>
            <a:r>
              <a:rPr lang="de-DE" dirty="0" smtClean="0"/>
              <a:t> </a:t>
            </a:r>
            <a:r>
              <a:rPr lang="de-DE" dirty="0" err="1" smtClean="0"/>
              <a:t>allow</a:t>
            </a:r>
            <a:r>
              <a:rPr lang="de-DE" dirty="0" smtClean="0"/>
              <a:t> </a:t>
            </a:r>
            <a:r>
              <a:rPr lang="de-DE" dirty="0" err="1" smtClean="0"/>
              <a:t>more</a:t>
            </a:r>
            <a:r>
              <a:rPr lang="de-DE" dirty="0" smtClean="0"/>
              <a:t> </a:t>
            </a:r>
            <a:r>
              <a:rPr lang="de-DE" dirty="0" err="1" smtClean="0"/>
              <a:t>responses</a:t>
            </a:r>
            <a:r>
              <a:rPr lang="de-DE" dirty="0" smtClean="0"/>
              <a:t> to </a:t>
            </a:r>
            <a:r>
              <a:rPr lang="de-DE" dirty="0" err="1" smtClean="0"/>
              <a:t>be</a:t>
            </a:r>
            <a:r>
              <a:rPr lang="de-DE" dirty="0" smtClean="0"/>
              <a:t> </a:t>
            </a:r>
            <a:r>
              <a:rPr lang="de-DE" dirty="0" err="1" smtClean="0"/>
              <a:t>transmitted</a:t>
            </a:r>
            <a:r>
              <a:rPr lang="de-DE" dirty="0" smtClean="0"/>
              <a:t> as </a:t>
            </a:r>
            <a:r>
              <a:rPr lang="de-DE" dirty="0" err="1" smtClean="0"/>
              <a:t>written</a:t>
            </a:r>
            <a:r>
              <a:rPr lang="de-DE" dirty="0" smtClean="0"/>
              <a:t> in </a:t>
            </a:r>
            <a:r>
              <a:rPr lang="de-DE" dirty="0" err="1" smtClean="0"/>
              <a:t>the</a:t>
            </a:r>
            <a:r>
              <a:rPr lang="de-DE" dirty="0" smtClean="0"/>
              <a:t> </a:t>
            </a:r>
            <a:r>
              <a:rPr lang="de-DE" dirty="0" err="1" smtClean="0"/>
              <a:t>submission</a:t>
            </a:r>
            <a:r>
              <a:rPr lang="de-DE" dirty="0" smtClean="0"/>
              <a:t> https://mentor.ieee.org/802.11/dcn/13/11-13-1269-06-00ai-active-scanning-text.docx .</a:t>
            </a:r>
            <a:endParaRPr lang="en-US" dirty="0" smtClean="0"/>
          </a:p>
          <a:p>
            <a:endParaRPr lang="en-US"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LB198 CID2767</a:t>
            </a:r>
          </a:p>
        </p:txBody>
      </p:sp>
      <p:sp>
        <p:nvSpPr>
          <p:cNvPr id="3" name="Inhaltsplatzhalter 2"/>
          <p:cNvSpPr>
            <a:spLocks noGrp="1"/>
          </p:cNvSpPr>
          <p:nvPr>
            <p:ph idx="1"/>
          </p:nvPr>
        </p:nvSpPr>
        <p:spPr>
          <a:xfrm>
            <a:off x="685800" y="1371600"/>
            <a:ext cx="7772400" cy="4114800"/>
          </a:xfrm>
        </p:spPr>
        <p:txBody>
          <a:bodyPr/>
          <a:lstStyle/>
          <a:p>
            <a:r>
              <a:rPr lang="en-US" sz="1200" dirty="0" smtClean="0"/>
              <a:t>Comment</a:t>
            </a:r>
          </a:p>
          <a:p>
            <a:pPr lvl="1"/>
            <a:r>
              <a:rPr lang="de-DE" sz="1100" dirty="0" smtClean="0"/>
              <a:t>Different STA </a:t>
            </a:r>
            <a:r>
              <a:rPr lang="de-DE" sz="1100" dirty="0" err="1" smtClean="0"/>
              <a:t>may</a:t>
            </a:r>
            <a:r>
              <a:rPr lang="de-DE" sz="1100" dirty="0" smtClean="0"/>
              <a:t> </a:t>
            </a:r>
            <a:r>
              <a:rPr lang="de-DE" sz="1100" dirty="0" err="1" smtClean="0"/>
              <a:t>have</a:t>
            </a:r>
            <a:r>
              <a:rPr lang="de-DE" sz="1100" dirty="0" smtClean="0"/>
              <a:t> </a:t>
            </a:r>
            <a:r>
              <a:rPr lang="de-DE" sz="1100" dirty="0" err="1" smtClean="0"/>
              <a:t>drastic</a:t>
            </a:r>
            <a:r>
              <a:rPr lang="de-DE" sz="1100" dirty="0" smtClean="0"/>
              <a:t> different </a:t>
            </a:r>
            <a:r>
              <a:rPr lang="de-DE" sz="1100" dirty="0" err="1" smtClean="0"/>
              <a:t>channel</a:t>
            </a:r>
            <a:r>
              <a:rPr lang="de-DE" sz="1100" dirty="0" smtClean="0"/>
              <a:t> </a:t>
            </a:r>
            <a:r>
              <a:rPr lang="de-DE" sz="1100" dirty="0" err="1" smtClean="0"/>
              <a:t>conditions</a:t>
            </a:r>
            <a:r>
              <a:rPr lang="de-DE" sz="1100" dirty="0" smtClean="0"/>
              <a:t> to a an AP </a:t>
            </a:r>
            <a:r>
              <a:rPr lang="de-DE" sz="1100" dirty="0" err="1" smtClean="0"/>
              <a:t>while</a:t>
            </a:r>
            <a:r>
              <a:rPr lang="de-DE" sz="1100" dirty="0" smtClean="0"/>
              <a:t> </a:t>
            </a:r>
            <a:r>
              <a:rPr lang="de-DE" sz="1100" dirty="0" err="1" smtClean="0"/>
              <a:t>some</a:t>
            </a:r>
            <a:r>
              <a:rPr lang="de-DE" sz="1100" dirty="0" smtClean="0"/>
              <a:t> of </a:t>
            </a:r>
            <a:r>
              <a:rPr lang="de-DE" sz="1100" dirty="0" err="1" smtClean="0"/>
              <a:t>the</a:t>
            </a:r>
            <a:r>
              <a:rPr lang="de-DE" sz="1100" dirty="0" smtClean="0"/>
              <a:t> </a:t>
            </a:r>
            <a:r>
              <a:rPr lang="de-DE" sz="1100" dirty="0" err="1" smtClean="0"/>
              <a:t>conditions</a:t>
            </a:r>
            <a:r>
              <a:rPr lang="de-DE" sz="1100" dirty="0" smtClean="0"/>
              <a:t> </a:t>
            </a:r>
            <a:r>
              <a:rPr lang="de-DE" sz="1100" dirty="0" err="1" smtClean="0"/>
              <a:t>are</a:t>
            </a:r>
            <a:r>
              <a:rPr lang="de-DE" sz="1100" dirty="0" smtClean="0"/>
              <a:t> </a:t>
            </a:r>
            <a:r>
              <a:rPr lang="de-DE" sz="1100" dirty="0" err="1" smtClean="0"/>
              <a:t>spatial/channel</a:t>
            </a:r>
            <a:r>
              <a:rPr lang="de-DE" sz="1100" dirty="0" smtClean="0"/>
              <a:t> </a:t>
            </a:r>
            <a:r>
              <a:rPr lang="de-DE" sz="1100" dirty="0" err="1" smtClean="0"/>
              <a:t>related</a:t>
            </a:r>
            <a:r>
              <a:rPr lang="de-DE" sz="1100" dirty="0" smtClean="0"/>
              <a:t> </a:t>
            </a:r>
            <a:r>
              <a:rPr lang="de-DE" sz="1100" dirty="0" err="1" smtClean="0"/>
              <a:t>e.g</a:t>
            </a:r>
            <a:r>
              <a:rPr lang="de-DE" sz="1100" dirty="0" smtClean="0"/>
              <a:t>. RCPI,</a:t>
            </a:r>
          </a:p>
          <a:p>
            <a:pPr lvl="1"/>
            <a:r>
              <a:rPr lang="de-DE" sz="1100" dirty="0" err="1" smtClean="0"/>
              <a:t>minimum</a:t>
            </a:r>
            <a:r>
              <a:rPr lang="de-DE" sz="1100" dirty="0" smtClean="0"/>
              <a:t> </a:t>
            </a:r>
            <a:r>
              <a:rPr lang="de-DE" sz="1100" dirty="0" err="1" smtClean="0"/>
              <a:t>data</a:t>
            </a:r>
            <a:r>
              <a:rPr lang="de-DE" sz="1100" dirty="0" smtClean="0"/>
              <a:t> rate. </a:t>
            </a:r>
            <a:r>
              <a:rPr lang="de-DE" sz="1100" dirty="0" err="1" smtClean="0"/>
              <a:t>it</a:t>
            </a:r>
            <a:r>
              <a:rPr lang="de-DE" sz="1100" dirty="0" smtClean="0"/>
              <a:t> </a:t>
            </a:r>
            <a:r>
              <a:rPr lang="de-DE" sz="1100" dirty="0" err="1" smtClean="0"/>
              <a:t>is</a:t>
            </a:r>
            <a:r>
              <a:rPr lang="de-DE" sz="1100" dirty="0" smtClean="0"/>
              <a:t> </a:t>
            </a:r>
            <a:r>
              <a:rPr lang="de-DE" sz="1100" dirty="0" err="1" smtClean="0"/>
              <a:t>not</a:t>
            </a:r>
            <a:r>
              <a:rPr lang="de-DE" sz="1100" dirty="0" smtClean="0"/>
              <a:t> </a:t>
            </a:r>
            <a:r>
              <a:rPr lang="de-DE" sz="1100" dirty="0" err="1" smtClean="0"/>
              <a:t>possible</a:t>
            </a:r>
            <a:r>
              <a:rPr lang="de-DE" sz="1100" dirty="0" smtClean="0"/>
              <a:t> to </a:t>
            </a:r>
            <a:r>
              <a:rPr lang="de-DE" sz="1100" dirty="0" err="1" smtClean="0"/>
              <a:t>infer</a:t>
            </a:r>
            <a:r>
              <a:rPr lang="de-DE" sz="1100" dirty="0" smtClean="0"/>
              <a:t> </a:t>
            </a:r>
            <a:r>
              <a:rPr lang="de-DE" sz="1100" dirty="0" err="1" smtClean="0"/>
              <a:t>from</a:t>
            </a:r>
            <a:r>
              <a:rPr lang="de-DE" sz="1100" dirty="0" smtClean="0"/>
              <a:t> </a:t>
            </a:r>
            <a:r>
              <a:rPr lang="de-DE" sz="1100" dirty="0" err="1" smtClean="0"/>
              <a:t>the</a:t>
            </a:r>
            <a:r>
              <a:rPr lang="de-DE" sz="1100" dirty="0" smtClean="0"/>
              <a:t> </a:t>
            </a:r>
            <a:r>
              <a:rPr lang="de-DE" sz="1100" dirty="0" err="1" smtClean="0"/>
              <a:t>conditions</a:t>
            </a:r>
            <a:r>
              <a:rPr lang="de-DE" sz="1100" dirty="0" smtClean="0"/>
              <a:t> of </a:t>
            </a:r>
            <a:r>
              <a:rPr lang="de-DE" sz="1100" dirty="0" err="1" smtClean="0"/>
              <a:t>one</a:t>
            </a:r>
            <a:r>
              <a:rPr lang="de-DE" sz="1100" dirty="0" smtClean="0"/>
              <a:t> STA to </a:t>
            </a:r>
            <a:r>
              <a:rPr lang="de-DE" sz="1100" dirty="0" err="1" smtClean="0"/>
              <a:t>another</a:t>
            </a:r>
            <a:r>
              <a:rPr lang="de-DE" sz="1100" dirty="0" smtClean="0"/>
              <a:t>.</a:t>
            </a:r>
            <a:endParaRPr lang="en-US" sz="1100" dirty="0" smtClean="0"/>
          </a:p>
          <a:p>
            <a:r>
              <a:rPr lang="en-US" sz="1200" dirty="0" smtClean="0"/>
              <a:t>Proposed Resolution</a:t>
            </a:r>
          </a:p>
          <a:p>
            <a:pPr lvl="1"/>
            <a:r>
              <a:rPr lang="de-DE" sz="1100" dirty="0" err="1" smtClean="0"/>
              <a:t>Exclude</a:t>
            </a:r>
            <a:r>
              <a:rPr lang="de-DE" sz="1100" dirty="0" smtClean="0"/>
              <a:t> </a:t>
            </a:r>
            <a:r>
              <a:rPr lang="de-DE" sz="1100" dirty="0" err="1" smtClean="0"/>
              <a:t>spatial</a:t>
            </a:r>
            <a:r>
              <a:rPr lang="de-DE" sz="1100" dirty="0" smtClean="0"/>
              <a:t> and </a:t>
            </a:r>
            <a:r>
              <a:rPr lang="de-DE" sz="1100" dirty="0" err="1" smtClean="0"/>
              <a:t>channel</a:t>
            </a:r>
            <a:r>
              <a:rPr lang="de-DE" sz="1100" dirty="0" smtClean="0"/>
              <a:t> </a:t>
            </a:r>
            <a:r>
              <a:rPr lang="de-DE" sz="1100" dirty="0" err="1" smtClean="0"/>
              <a:t>related</a:t>
            </a:r>
            <a:r>
              <a:rPr lang="de-DE" sz="1100" dirty="0" smtClean="0"/>
              <a:t> </a:t>
            </a:r>
            <a:r>
              <a:rPr lang="de-DE" sz="1100" dirty="0" err="1" smtClean="0"/>
              <a:t>parameters</a:t>
            </a:r>
            <a:r>
              <a:rPr lang="de-DE" sz="1100" dirty="0" smtClean="0"/>
              <a:t> </a:t>
            </a:r>
            <a:r>
              <a:rPr lang="de-DE" sz="1100" dirty="0" err="1" smtClean="0"/>
              <a:t>for</a:t>
            </a:r>
            <a:r>
              <a:rPr lang="de-DE" sz="1100" dirty="0" smtClean="0"/>
              <a:t> </a:t>
            </a:r>
            <a:r>
              <a:rPr lang="de-DE" sz="1100" dirty="0" err="1" smtClean="0"/>
              <a:t>consideration</a:t>
            </a:r>
            <a:r>
              <a:rPr lang="de-DE" sz="1100" dirty="0" smtClean="0"/>
              <a:t> as </a:t>
            </a:r>
            <a:r>
              <a:rPr lang="de-DE" sz="1100" dirty="0" err="1" smtClean="0"/>
              <a:t>conditioing</a:t>
            </a:r>
            <a:r>
              <a:rPr lang="de-DE" sz="1100" dirty="0" smtClean="0"/>
              <a:t> Probe </a:t>
            </a:r>
            <a:r>
              <a:rPr lang="de-DE" sz="1100" dirty="0" err="1" smtClean="0"/>
              <a:t>Rsp</a:t>
            </a:r>
            <a:r>
              <a:rPr lang="de-DE" sz="1100" dirty="0" smtClean="0"/>
              <a:t> </a:t>
            </a:r>
            <a:r>
              <a:rPr lang="de-DE" sz="1100" dirty="0" err="1" smtClean="0"/>
              <a:t>from</a:t>
            </a:r>
            <a:r>
              <a:rPr lang="de-DE" sz="1100" dirty="0" smtClean="0"/>
              <a:t> </a:t>
            </a:r>
            <a:r>
              <a:rPr lang="de-DE" sz="1100" dirty="0" err="1" smtClean="0"/>
              <a:t>other</a:t>
            </a:r>
            <a:r>
              <a:rPr lang="de-DE" sz="1100" dirty="0" smtClean="0"/>
              <a:t> </a:t>
            </a:r>
            <a:r>
              <a:rPr lang="de-DE" sz="1100" dirty="0" err="1" smtClean="0"/>
              <a:t>parameters</a:t>
            </a:r>
            <a:endParaRPr lang="en-US" sz="1100" dirty="0" smtClean="0"/>
          </a:p>
          <a:p>
            <a:r>
              <a:rPr lang="en-US" sz="1200" dirty="0" smtClean="0"/>
              <a:t>Approved Resolution</a:t>
            </a:r>
          </a:p>
          <a:p>
            <a:pPr lvl="1"/>
            <a:r>
              <a:rPr lang="de-DE" sz="1100" dirty="0" smtClean="0"/>
              <a:t>REJECTED (</a:t>
            </a:r>
            <a:r>
              <a:rPr lang="de-DE" sz="1100" dirty="0" err="1" smtClean="0"/>
              <a:t>TGai</a:t>
            </a:r>
            <a:r>
              <a:rPr lang="de-DE" sz="1100" dirty="0" smtClean="0"/>
              <a:t> General: 2014-01-20 21:50:18Z)  ---  802.11ai </a:t>
            </a:r>
            <a:r>
              <a:rPr lang="de-DE" sz="1100" dirty="0" err="1" smtClean="0"/>
              <a:t>task</a:t>
            </a:r>
            <a:r>
              <a:rPr lang="de-DE" sz="1100" dirty="0" smtClean="0"/>
              <a:t> </a:t>
            </a:r>
            <a:r>
              <a:rPr lang="de-DE" sz="1100" dirty="0" err="1" smtClean="0"/>
              <a:t>group</a:t>
            </a:r>
            <a:r>
              <a:rPr lang="de-DE" sz="1100" dirty="0" smtClean="0"/>
              <a:t> has </a:t>
            </a:r>
            <a:r>
              <a:rPr lang="de-DE" sz="1100" dirty="0" err="1" smtClean="0"/>
              <a:t>discussed</a:t>
            </a:r>
            <a:r>
              <a:rPr lang="de-DE" sz="1100" dirty="0" smtClean="0"/>
              <a:t> </a:t>
            </a:r>
            <a:r>
              <a:rPr lang="de-DE" sz="1100" dirty="0" err="1" smtClean="0"/>
              <a:t>extensively</a:t>
            </a:r>
            <a:r>
              <a:rPr lang="de-DE" sz="1100" dirty="0" smtClean="0"/>
              <a:t> on </a:t>
            </a:r>
            <a:r>
              <a:rPr lang="de-DE" sz="1100" dirty="0" err="1" smtClean="0"/>
              <a:t>the</a:t>
            </a:r>
            <a:r>
              <a:rPr lang="de-DE" sz="1100" dirty="0" smtClean="0"/>
              <a:t> </a:t>
            </a:r>
            <a:r>
              <a:rPr lang="de-DE" sz="1100" dirty="0" err="1" smtClean="0"/>
              <a:t>possibility</a:t>
            </a:r>
            <a:r>
              <a:rPr lang="de-DE" sz="1100" dirty="0" smtClean="0"/>
              <a:t> to </a:t>
            </a:r>
            <a:r>
              <a:rPr lang="de-DE" sz="1100" dirty="0" err="1" smtClean="0"/>
              <a:t>reduce</a:t>
            </a:r>
            <a:r>
              <a:rPr lang="de-DE" sz="1100" dirty="0" smtClean="0"/>
              <a:t> </a:t>
            </a:r>
            <a:r>
              <a:rPr lang="de-DE" sz="1100" dirty="0" err="1" smtClean="0"/>
              <a:t>the</a:t>
            </a:r>
            <a:r>
              <a:rPr lang="de-DE" sz="1100" dirty="0" smtClean="0"/>
              <a:t> </a:t>
            </a:r>
            <a:r>
              <a:rPr lang="de-DE" sz="1100" dirty="0" err="1" smtClean="0"/>
              <a:t>number</a:t>
            </a:r>
            <a:r>
              <a:rPr lang="de-DE" sz="1100" dirty="0" smtClean="0"/>
              <a:t> of </a:t>
            </a:r>
            <a:r>
              <a:rPr lang="de-DE" sz="1100" dirty="0" err="1" smtClean="0"/>
              <a:t>unnecessarily</a:t>
            </a:r>
            <a:r>
              <a:rPr lang="de-DE" sz="1100" dirty="0" smtClean="0"/>
              <a:t> </a:t>
            </a:r>
            <a:r>
              <a:rPr lang="de-DE" sz="1100" dirty="0" err="1" smtClean="0"/>
              <a:t>transmitted</a:t>
            </a:r>
            <a:r>
              <a:rPr lang="de-DE" sz="1100" dirty="0" smtClean="0"/>
              <a:t>  </a:t>
            </a:r>
            <a:r>
              <a:rPr lang="de-DE" sz="1100" dirty="0" err="1" smtClean="0"/>
              <a:t>scanning</a:t>
            </a:r>
            <a:r>
              <a:rPr lang="de-DE" sz="1100" dirty="0" smtClean="0"/>
              <a:t> </a:t>
            </a:r>
            <a:r>
              <a:rPr lang="de-DE" sz="1100" dirty="0" err="1" smtClean="0"/>
              <a:t>frames</a:t>
            </a:r>
            <a:r>
              <a:rPr lang="de-DE" sz="1100" dirty="0" smtClean="0"/>
              <a:t>, </a:t>
            </a:r>
            <a:r>
              <a:rPr lang="de-DE" sz="1100" dirty="0" err="1" smtClean="0"/>
              <a:t>like</a:t>
            </a:r>
            <a:r>
              <a:rPr lang="de-DE" sz="1100" dirty="0" smtClean="0"/>
              <a:t> Probe </a:t>
            </a:r>
            <a:r>
              <a:rPr lang="de-DE" sz="1100" dirty="0" err="1" smtClean="0"/>
              <a:t>Requests</a:t>
            </a:r>
            <a:r>
              <a:rPr lang="de-DE" sz="1100" dirty="0" smtClean="0"/>
              <a:t> and </a:t>
            </a:r>
            <a:r>
              <a:rPr lang="de-DE" sz="1100" dirty="0" err="1" smtClean="0"/>
              <a:t>especially</a:t>
            </a:r>
            <a:r>
              <a:rPr lang="de-DE" sz="1100" dirty="0" smtClean="0"/>
              <a:t> Probe Responses. </a:t>
            </a:r>
            <a:r>
              <a:rPr lang="de-DE" sz="1100" dirty="0" err="1" smtClean="0"/>
              <a:t>The</a:t>
            </a:r>
            <a:r>
              <a:rPr lang="de-DE" sz="1100" dirty="0" smtClean="0"/>
              <a:t> </a:t>
            </a:r>
            <a:r>
              <a:rPr lang="de-DE" sz="1100" dirty="0" err="1" smtClean="0"/>
              <a:t>conclusion</a:t>
            </a:r>
            <a:r>
              <a:rPr lang="de-DE" sz="1100" dirty="0" smtClean="0"/>
              <a:t> of </a:t>
            </a:r>
            <a:r>
              <a:rPr lang="de-DE" sz="1100" dirty="0" err="1" smtClean="0"/>
              <a:t>these</a:t>
            </a:r>
            <a:r>
              <a:rPr lang="de-DE" sz="1100" dirty="0" smtClean="0"/>
              <a:t> </a:t>
            </a:r>
            <a:r>
              <a:rPr lang="de-DE" sz="1100" dirty="0" err="1" smtClean="0"/>
              <a:t>discussions</a:t>
            </a:r>
            <a:r>
              <a:rPr lang="de-DE" sz="1100" dirty="0" smtClean="0"/>
              <a:t> </a:t>
            </a:r>
            <a:r>
              <a:rPr lang="de-DE" sz="1100" dirty="0" err="1" smtClean="0"/>
              <a:t>is</a:t>
            </a:r>
            <a:r>
              <a:rPr lang="de-DE" sz="1100" dirty="0" smtClean="0"/>
              <a:t> </a:t>
            </a:r>
            <a:r>
              <a:rPr lang="de-DE" sz="1100" dirty="0" err="1" smtClean="0"/>
              <a:t>that</a:t>
            </a:r>
            <a:r>
              <a:rPr lang="de-DE" sz="1100" dirty="0" smtClean="0"/>
              <a:t> </a:t>
            </a:r>
            <a:r>
              <a:rPr lang="de-DE" sz="1100" dirty="0" err="1" smtClean="0"/>
              <a:t>avoiding</a:t>
            </a:r>
            <a:r>
              <a:rPr lang="de-DE" sz="1100" dirty="0" smtClean="0"/>
              <a:t> Probe Response </a:t>
            </a:r>
            <a:r>
              <a:rPr lang="de-DE" sz="1100" dirty="0" err="1" smtClean="0"/>
              <a:t>storms</a:t>
            </a:r>
            <a:r>
              <a:rPr lang="de-DE" sz="1100" dirty="0" smtClean="0"/>
              <a:t> and </a:t>
            </a:r>
            <a:r>
              <a:rPr lang="de-DE" sz="1100" dirty="0" err="1" smtClean="0"/>
              <a:t>improving</a:t>
            </a:r>
            <a:r>
              <a:rPr lang="de-DE" sz="1100" dirty="0" smtClean="0"/>
              <a:t> </a:t>
            </a:r>
            <a:r>
              <a:rPr lang="de-DE" sz="1100" dirty="0" err="1" smtClean="0"/>
              <a:t>the</a:t>
            </a:r>
            <a:r>
              <a:rPr lang="de-DE" sz="1100" dirty="0" smtClean="0"/>
              <a:t> </a:t>
            </a:r>
            <a:r>
              <a:rPr lang="de-DE" sz="1100" dirty="0" err="1" smtClean="0"/>
              <a:t>system</a:t>
            </a:r>
            <a:r>
              <a:rPr lang="de-DE" sz="1100" dirty="0" smtClean="0"/>
              <a:t> </a:t>
            </a:r>
            <a:r>
              <a:rPr lang="de-DE" sz="1100" dirty="0" err="1" smtClean="0"/>
              <a:t>performance</a:t>
            </a:r>
            <a:r>
              <a:rPr lang="de-DE" sz="1100" dirty="0" smtClean="0"/>
              <a:t> of </a:t>
            </a:r>
            <a:r>
              <a:rPr lang="de-DE" sz="1100" dirty="0" err="1" smtClean="0"/>
              <a:t>the</a:t>
            </a:r>
            <a:r>
              <a:rPr lang="de-DE" sz="1100" dirty="0" smtClean="0"/>
              <a:t> WLAN </a:t>
            </a:r>
            <a:r>
              <a:rPr lang="de-DE" sz="1100" dirty="0" err="1" smtClean="0"/>
              <a:t>is</a:t>
            </a:r>
            <a:r>
              <a:rPr lang="de-DE" sz="1100" dirty="0" smtClean="0"/>
              <a:t> </a:t>
            </a:r>
            <a:r>
              <a:rPr lang="de-DE" sz="1100" dirty="0" err="1" smtClean="0"/>
              <a:t>highly</a:t>
            </a:r>
            <a:r>
              <a:rPr lang="de-DE" sz="1100" dirty="0" smtClean="0"/>
              <a:t> </a:t>
            </a:r>
            <a:r>
              <a:rPr lang="de-DE" sz="1100" dirty="0" err="1" smtClean="0"/>
              <a:t>desireable.Especially</a:t>
            </a:r>
            <a:r>
              <a:rPr lang="de-DE" sz="1100" dirty="0" smtClean="0"/>
              <a:t> in </a:t>
            </a:r>
            <a:r>
              <a:rPr lang="de-DE" sz="1100" dirty="0" err="1" smtClean="0"/>
              <a:t>the</a:t>
            </a:r>
            <a:r>
              <a:rPr lang="de-DE" sz="1100" dirty="0" smtClean="0"/>
              <a:t> </a:t>
            </a:r>
            <a:r>
              <a:rPr lang="de-DE" sz="1100" dirty="0" err="1" smtClean="0"/>
              <a:t>dense</a:t>
            </a:r>
            <a:r>
              <a:rPr lang="de-DE" sz="1100" dirty="0" smtClean="0"/>
              <a:t> </a:t>
            </a:r>
            <a:r>
              <a:rPr lang="de-DE" sz="1100" dirty="0" err="1" smtClean="0"/>
              <a:t>deployments</a:t>
            </a:r>
            <a:r>
              <a:rPr lang="de-DE" sz="1100" dirty="0" smtClean="0"/>
              <a:t> </a:t>
            </a:r>
            <a:r>
              <a:rPr lang="de-DE" sz="1100" dirty="0" err="1" smtClean="0"/>
              <a:t>the</a:t>
            </a:r>
            <a:r>
              <a:rPr lang="de-DE" sz="1100" dirty="0" smtClean="0"/>
              <a:t> </a:t>
            </a:r>
            <a:r>
              <a:rPr lang="de-DE" sz="1100" dirty="0" err="1" smtClean="0"/>
              <a:t>number</a:t>
            </a:r>
            <a:r>
              <a:rPr lang="de-DE" sz="1100" dirty="0" smtClean="0"/>
              <a:t> of Probe Response </a:t>
            </a:r>
            <a:r>
              <a:rPr lang="de-DE" sz="1100" dirty="0" err="1" smtClean="0"/>
              <a:t>frame</a:t>
            </a:r>
            <a:r>
              <a:rPr lang="de-DE" sz="1100" dirty="0" smtClean="0"/>
              <a:t> </a:t>
            </a:r>
            <a:r>
              <a:rPr lang="de-DE" sz="1100" dirty="0" err="1" smtClean="0"/>
              <a:t>transmissions</a:t>
            </a:r>
            <a:r>
              <a:rPr lang="de-DE" sz="1100" dirty="0" smtClean="0"/>
              <a:t> </a:t>
            </a:r>
            <a:r>
              <a:rPr lang="de-DE" sz="1100" dirty="0" err="1" smtClean="0"/>
              <a:t>from</a:t>
            </a:r>
            <a:r>
              <a:rPr lang="de-DE" sz="1100" dirty="0" smtClean="0"/>
              <a:t> </a:t>
            </a:r>
            <a:r>
              <a:rPr lang="de-DE" sz="1100" dirty="0" err="1" smtClean="0"/>
              <a:t>the</a:t>
            </a:r>
            <a:r>
              <a:rPr lang="de-DE" sz="1100" dirty="0" smtClean="0"/>
              <a:t> </a:t>
            </a:r>
            <a:r>
              <a:rPr lang="de-DE" sz="1100" dirty="0" err="1" smtClean="0"/>
              <a:t>APs</a:t>
            </a:r>
            <a:r>
              <a:rPr lang="de-DE" sz="1100" dirty="0" smtClean="0"/>
              <a:t> </a:t>
            </a:r>
            <a:r>
              <a:rPr lang="de-DE" sz="1100" dirty="0" err="1" smtClean="0"/>
              <a:t>that</a:t>
            </a:r>
            <a:r>
              <a:rPr lang="de-DE" sz="1100" dirty="0" smtClean="0"/>
              <a:t> </a:t>
            </a:r>
            <a:r>
              <a:rPr lang="de-DE" sz="1100" dirty="0" err="1" smtClean="0"/>
              <a:t>have</a:t>
            </a:r>
            <a:r>
              <a:rPr lang="de-DE" sz="1100" dirty="0" smtClean="0"/>
              <a:t> </a:t>
            </a:r>
            <a:r>
              <a:rPr lang="de-DE" sz="1100" dirty="0" err="1" smtClean="0"/>
              <a:t>poor</a:t>
            </a:r>
            <a:r>
              <a:rPr lang="de-DE" sz="1100" dirty="0" smtClean="0"/>
              <a:t> link to </a:t>
            </a:r>
            <a:r>
              <a:rPr lang="de-DE" sz="1100" dirty="0" err="1" smtClean="0"/>
              <a:t>the</a:t>
            </a:r>
            <a:r>
              <a:rPr lang="de-DE" sz="1100" dirty="0" smtClean="0"/>
              <a:t> </a:t>
            </a:r>
            <a:r>
              <a:rPr lang="de-DE" sz="1100" dirty="0" err="1" smtClean="0"/>
              <a:t>requesting</a:t>
            </a:r>
            <a:r>
              <a:rPr lang="de-DE" sz="1100" dirty="0" smtClean="0"/>
              <a:t> STA </a:t>
            </a:r>
            <a:r>
              <a:rPr lang="de-DE" sz="1100" dirty="0" err="1" smtClean="0"/>
              <a:t>may</a:t>
            </a:r>
            <a:r>
              <a:rPr lang="de-DE" sz="1100" dirty="0" smtClean="0"/>
              <a:t> </a:t>
            </a:r>
            <a:r>
              <a:rPr lang="de-DE" sz="1100" dirty="0" err="1" smtClean="0"/>
              <a:t>be</a:t>
            </a:r>
            <a:r>
              <a:rPr lang="de-DE" sz="1100" dirty="0" smtClean="0"/>
              <a:t> </a:t>
            </a:r>
            <a:r>
              <a:rPr lang="de-DE" sz="1100" dirty="0" err="1" smtClean="0"/>
              <a:t>very</a:t>
            </a:r>
            <a:r>
              <a:rPr lang="de-DE" sz="1100" dirty="0" smtClean="0"/>
              <a:t> high. </a:t>
            </a:r>
          </a:p>
          <a:p>
            <a:pPr lvl="1"/>
            <a:r>
              <a:rPr lang="de-DE" sz="1100" dirty="0" err="1" smtClean="0"/>
              <a:t>The</a:t>
            </a:r>
            <a:r>
              <a:rPr lang="de-DE" sz="1100" dirty="0" smtClean="0"/>
              <a:t> </a:t>
            </a:r>
            <a:r>
              <a:rPr lang="de-DE" sz="1100" dirty="0" err="1" smtClean="0"/>
              <a:t>criteria</a:t>
            </a:r>
            <a:r>
              <a:rPr lang="de-DE" sz="1100" dirty="0" smtClean="0"/>
              <a:t> to </a:t>
            </a:r>
            <a:r>
              <a:rPr lang="de-DE" sz="1100" dirty="0" err="1" smtClean="0"/>
              <a:t>respond</a:t>
            </a:r>
            <a:r>
              <a:rPr lang="de-DE" sz="1100" dirty="0" smtClean="0"/>
              <a:t> </a:t>
            </a:r>
            <a:r>
              <a:rPr lang="de-DE" sz="1100" dirty="0" err="1" smtClean="0"/>
              <a:t>with</a:t>
            </a:r>
            <a:r>
              <a:rPr lang="de-DE" sz="1100" dirty="0" smtClean="0"/>
              <a:t> Probe Response </a:t>
            </a:r>
            <a:r>
              <a:rPr lang="de-DE" sz="1100" dirty="0" err="1" smtClean="0"/>
              <a:t>set</a:t>
            </a:r>
            <a:r>
              <a:rPr lang="de-DE" sz="1100" dirty="0" smtClean="0"/>
              <a:t> </a:t>
            </a:r>
            <a:r>
              <a:rPr lang="de-DE" sz="1100" dirty="0" err="1" smtClean="0"/>
              <a:t>rules</a:t>
            </a:r>
            <a:r>
              <a:rPr lang="de-DE" sz="1100" dirty="0" smtClean="0"/>
              <a:t> on </a:t>
            </a:r>
            <a:r>
              <a:rPr lang="de-DE" sz="1100" dirty="0" err="1" smtClean="0"/>
              <a:t>which</a:t>
            </a:r>
            <a:r>
              <a:rPr lang="de-DE" sz="1100" dirty="0" smtClean="0"/>
              <a:t> </a:t>
            </a:r>
            <a:r>
              <a:rPr lang="de-DE" sz="1100" dirty="0" err="1" smtClean="0"/>
              <a:t>responses</a:t>
            </a:r>
            <a:r>
              <a:rPr lang="de-DE" sz="1100" dirty="0" smtClean="0"/>
              <a:t> </a:t>
            </a:r>
            <a:r>
              <a:rPr lang="de-DE" sz="1100" dirty="0" err="1" smtClean="0"/>
              <a:t>the</a:t>
            </a:r>
            <a:r>
              <a:rPr lang="de-DE" sz="1100" dirty="0" smtClean="0"/>
              <a:t> </a:t>
            </a:r>
            <a:r>
              <a:rPr lang="de-DE" sz="1100" dirty="0" err="1" smtClean="0"/>
              <a:t>requesting</a:t>
            </a:r>
            <a:r>
              <a:rPr lang="de-DE" sz="1100" dirty="0" smtClean="0"/>
              <a:t> STA </a:t>
            </a:r>
            <a:r>
              <a:rPr lang="de-DE" sz="1100" dirty="0" err="1" smtClean="0"/>
              <a:t>is</a:t>
            </a:r>
            <a:r>
              <a:rPr lang="de-DE" sz="1100" dirty="0" smtClean="0"/>
              <a:t> </a:t>
            </a:r>
            <a:r>
              <a:rPr lang="de-DE" sz="1100" dirty="0" err="1" smtClean="0"/>
              <a:t>interested</a:t>
            </a:r>
            <a:r>
              <a:rPr lang="de-DE" sz="1100" dirty="0" smtClean="0"/>
              <a:t>. </a:t>
            </a:r>
            <a:r>
              <a:rPr lang="de-DE" sz="1100" dirty="0" err="1" smtClean="0"/>
              <a:t>The</a:t>
            </a:r>
            <a:r>
              <a:rPr lang="de-DE" sz="1100" dirty="0" smtClean="0"/>
              <a:t> </a:t>
            </a:r>
            <a:r>
              <a:rPr lang="de-DE" sz="1100" dirty="0" err="1" smtClean="0"/>
              <a:t>rules</a:t>
            </a:r>
            <a:r>
              <a:rPr lang="de-DE" sz="1100" dirty="0" smtClean="0"/>
              <a:t> </a:t>
            </a:r>
            <a:r>
              <a:rPr lang="de-DE" sz="1100" dirty="0" err="1" smtClean="0"/>
              <a:t>may</a:t>
            </a:r>
            <a:r>
              <a:rPr lang="de-DE" sz="1100" dirty="0" smtClean="0"/>
              <a:t> </a:t>
            </a:r>
            <a:r>
              <a:rPr lang="de-DE" sz="1100" dirty="0" err="1" smtClean="0"/>
              <a:t>define</a:t>
            </a:r>
            <a:r>
              <a:rPr lang="de-DE" sz="1100" dirty="0" smtClean="0"/>
              <a:t> a link </a:t>
            </a:r>
            <a:r>
              <a:rPr lang="de-DE" sz="1100" dirty="0" err="1" smtClean="0"/>
              <a:t>performance</a:t>
            </a:r>
            <a:r>
              <a:rPr lang="de-DE" sz="1100" dirty="0" smtClean="0"/>
              <a:t> </a:t>
            </a:r>
            <a:r>
              <a:rPr lang="de-DE" sz="1100" dirty="0" err="1" smtClean="0"/>
              <a:t>threshold</a:t>
            </a:r>
            <a:r>
              <a:rPr lang="de-DE" sz="1100" dirty="0" smtClean="0"/>
              <a:t>, </a:t>
            </a:r>
            <a:r>
              <a:rPr lang="de-DE" sz="1100" dirty="0" err="1" smtClean="0"/>
              <a:t>congestion</a:t>
            </a:r>
            <a:r>
              <a:rPr lang="de-DE" sz="1100" dirty="0" smtClean="0"/>
              <a:t> </a:t>
            </a:r>
            <a:r>
              <a:rPr lang="de-DE" sz="1100" dirty="0" err="1" smtClean="0"/>
              <a:t>threshold</a:t>
            </a:r>
            <a:r>
              <a:rPr lang="de-DE" sz="1100" dirty="0" smtClean="0"/>
              <a:t> </a:t>
            </a:r>
            <a:r>
              <a:rPr lang="de-DE" sz="1100" dirty="0" err="1" smtClean="0"/>
              <a:t>or</a:t>
            </a:r>
            <a:r>
              <a:rPr lang="de-DE" sz="1100" dirty="0" smtClean="0"/>
              <a:t> </a:t>
            </a:r>
            <a:r>
              <a:rPr lang="de-DE" sz="1100" dirty="0" err="1" smtClean="0"/>
              <a:t>capability</a:t>
            </a:r>
            <a:r>
              <a:rPr lang="de-DE" sz="1100" dirty="0" smtClean="0"/>
              <a:t> </a:t>
            </a:r>
            <a:r>
              <a:rPr lang="de-DE" sz="1100" dirty="0" err="1" smtClean="0"/>
              <a:t>thresholds</a:t>
            </a:r>
            <a:r>
              <a:rPr lang="de-DE" sz="1100" dirty="0" smtClean="0"/>
              <a:t>. </a:t>
            </a:r>
            <a:r>
              <a:rPr lang="de-DE" sz="1100" dirty="0" err="1" smtClean="0"/>
              <a:t>The</a:t>
            </a:r>
            <a:r>
              <a:rPr lang="de-DE" sz="1100" dirty="0" smtClean="0"/>
              <a:t> </a:t>
            </a:r>
            <a:r>
              <a:rPr lang="de-DE" sz="1100" dirty="0" err="1" smtClean="0"/>
              <a:t>use</a:t>
            </a:r>
            <a:r>
              <a:rPr lang="de-DE" sz="1100" dirty="0" smtClean="0"/>
              <a:t> of </a:t>
            </a:r>
            <a:r>
              <a:rPr lang="de-DE" sz="1100" dirty="0" err="1" smtClean="0"/>
              <a:t>the</a:t>
            </a:r>
            <a:r>
              <a:rPr lang="de-DE" sz="1100" dirty="0" smtClean="0"/>
              <a:t> </a:t>
            </a:r>
            <a:r>
              <a:rPr lang="de-DE" sz="1100" dirty="0" err="1" smtClean="0"/>
              <a:t>criteria</a:t>
            </a:r>
            <a:r>
              <a:rPr lang="de-DE" sz="1100" dirty="0" smtClean="0"/>
              <a:t> </a:t>
            </a:r>
            <a:r>
              <a:rPr lang="de-DE" sz="1100" dirty="0" err="1" smtClean="0"/>
              <a:t>depends</a:t>
            </a:r>
            <a:r>
              <a:rPr lang="de-DE" sz="1100" dirty="0" smtClean="0"/>
              <a:t> on </a:t>
            </a:r>
            <a:r>
              <a:rPr lang="de-DE" sz="1100" dirty="0" err="1" smtClean="0"/>
              <a:t>the</a:t>
            </a:r>
            <a:r>
              <a:rPr lang="de-DE" sz="1100" dirty="0" smtClean="0"/>
              <a:t> </a:t>
            </a:r>
            <a:r>
              <a:rPr lang="de-DE" sz="1100" dirty="0" err="1" smtClean="0"/>
              <a:t>scanning</a:t>
            </a:r>
            <a:r>
              <a:rPr lang="de-DE" sz="1100" dirty="0" smtClean="0"/>
              <a:t> STA. </a:t>
            </a:r>
            <a:r>
              <a:rPr lang="de-DE" sz="1100" dirty="0" err="1" smtClean="0"/>
              <a:t>It</a:t>
            </a:r>
            <a:r>
              <a:rPr lang="de-DE" sz="1100" dirty="0" smtClean="0"/>
              <a:t> </a:t>
            </a:r>
            <a:r>
              <a:rPr lang="de-DE" sz="1100" dirty="0" err="1" smtClean="0"/>
              <a:t>is</a:t>
            </a:r>
            <a:r>
              <a:rPr lang="de-DE" sz="1100" dirty="0" smtClean="0"/>
              <a:t> </a:t>
            </a:r>
            <a:r>
              <a:rPr lang="de-DE" sz="1100" dirty="0" err="1" smtClean="0"/>
              <a:t>likely</a:t>
            </a:r>
            <a:r>
              <a:rPr lang="de-DE" sz="1100" dirty="0" smtClean="0"/>
              <a:t> </a:t>
            </a:r>
            <a:r>
              <a:rPr lang="de-DE" sz="1100" dirty="0" err="1" smtClean="0"/>
              <a:t>that</a:t>
            </a:r>
            <a:r>
              <a:rPr lang="de-DE" sz="1100" dirty="0" smtClean="0"/>
              <a:t> </a:t>
            </a:r>
            <a:r>
              <a:rPr lang="de-DE" sz="1100" dirty="0" err="1" smtClean="0"/>
              <a:t>scanning</a:t>
            </a:r>
            <a:r>
              <a:rPr lang="de-DE" sz="1100" dirty="0" smtClean="0"/>
              <a:t> STA </a:t>
            </a:r>
            <a:r>
              <a:rPr lang="de-DE" sz="1100" dirty="0" err="1" smtClean="0"/>
              <a:t>uses</a:t>
            </a:r>
            <a:r>
              <a:rPr lang="de-DE" sz="1100" dirty="0" smtClean="0"/>
              <a:t> </a:t>
            </a:r>
            <a:r>
              <a:rPr lang="de-DE" sz="1100" dirty="0" err="1" smtClean="0"/>
              <a:t>the</a:t>
            </a:r>
            <a:r>
              <a:rPr lang="de-DE" sz="1100" dirty="0" smtClean="0"/>
              <a:t> </a:t>
            </a:r>
            <a:r>
              <a:rPr lang="de-DE" sz="1100" dirty="0" err="1" smtClean="0"/>
              <a:t>criteria</a:t>
            </a:r>
            <a:r>
              <a:rPr lang="de-DE" sz="1100" dirty="0" smtClean="0"/>
              <a:t>, </a:t>
            </a:r>
            <a:r>
              <a:rPr lang="de-DE" sz="1100" dirty="0" err="1" smtClean="0"/>
              <a:t>if</a:t>
            </a:r>
            <a:r>
              <a:rPr lang="de-DE" sz="1100" dirty="0" smtClean="0"/>
              <a:t> </a:t>
            </a:r>
            <a:r>
              <a:rPr lang="de-DE" sz="1100" dirty="0" err="1" smtClean="0"/>
              <a:t>it</a:t>
            </a:r>
            <a:r>
              <a:rPr lang="de-DE" sz="1100" dirty="0" smtClean="0"/>
              <a:t> </a:t>
            </a:r>
            <a:r>
              <a:rPr lang="de-DE" sz="1100" dirty="0" err="1" smtClean="0"/>
              <a:t>is</a:t>
            </a:r>
            <a:r>
              <a:rPr lang="de-DE" sz="1100" dirty="0" smtClean="0"/>
              <a:t> </a:t>
            </a:r>
            <a:r>
              <a:rPr lang="de-DE" sz="1100" dirty="0" err="1" smtClean="0"/>
              <a:t>aware</a:t>
            </a:r>
            <a:r>
              <a:rPr lang="de-DE" sz="1100" dirty="0" smtClean="0"/>
              <a:t> of </a:t>
            </a:r>
            <a:r>
              <a:rPr lang="de-DE" sz="1100" dirty="0" err="1" smtClean="0"/>
              <a:t>better</a:t>
            </a:r>
            <a:r>
              <a:rPr lang="de-DE" sz="1100" dirty="0" smtClean="0"/>
              <a:t> </a:t>
            </a:r>
            <a:r>
              <a:rPr lang="de-DE" sz="1100" dirty="0" err="1" smtClean="0"/>
              <a:t>candidate</a:t>
            </a:r>
            <a:r>
              <a:rPr lang="de-DE" sz="1100" dirty="0" smtClean="0"/>
              <a:t>. </a:t>
            </a:r>
          </a:p>
          <a:p>
            <a:pPr lvl="1"/>
            <a:r>
              <a:rPr lang="de-DE" sz="1100" dirty="0" err="1" smtClean="0"/>
              <a:t>The</a:t>
            </a:r>
            <a:r>
              <a:rPr lang="de-DE" sz="1100" dirty="0" smtClean="0"/>
              <a:t> RCPI </a:t>
            </a:r>
            <a:r>
              <a:rPr lang="de-DE" sz="1100" dirty="0" err="1" smtClean="0"/>
              <a:t>value</a:t>
            </a:r>
            <a:r>
              <a:rPr lang="de-DE" sz="1100" dirty="0" smtClean="0"/>
              <a:t> </a:t>
            </a:r>
            <a:r>
              <a:rPr lang="de-DE" sz="1100" dirty="0" err="1" smtClean="0"/>
              <a:t>indicates</a:t>
            </a:r>
            <a:r>
              <a:rPr lang="de-DE" sz="1100" dirty="0" smtClean="0"/>
              <a:t> </a:t>
            </a:r>
            <a:r>
              <a:rPr lang="de-DE" sz="1100" dirty="0" err="1" smtClean="0"/>
              <a:t>that</a:t>
            </a:r>
            <a:r>
              <a:rPr lang="de-DE" sz="1100" dirty="0" smtClean="0"/>
              <a:t> </a:t>
            </a:r>
            <a:r>
              <a:rPr lang="de-DE" sz="1100" dirty="0" err="1" smtClean="0"/>
              <a:t>the</a:t>
            </a:r>
            <a:r>
              <a:rPr lang="de-DE" sz="1100" dirty="0" smtClean="0"/>
              <a:t> AP </a:t>
            </a:r>
            <a:r>
              <a:rPr lang="de-DE" sz="1100" dirty="0" err="1" smtClean="0"/>
              <a:t>is</a:t>
            </a:r>
            <a:r>
              <a:rPr lang="de-DE" sz="1100" dirty="0" smtClean="0"/>
              <a:t> in </a:t>
            </a:r>
            <a:r>
              <a:rPr lang="de-DE" sz="1100" dirty="0" err="1" smtClean="0"/>
              <a:t>proximity</a:t>
            </a:r>
            <a:r>
              <a:rPr lang="de-DE" sz="1100" dirty="0" smtClean="0"/>
              <a:t>. </a:t>
            </a:r>
            <a:r>
              <a:rPr lang="de-DE" sz="1100" dirty="0" err="1" smtClean="0"/>
              <a:t>Estimation</a:t>
            </a:r>
            <a:r>
              <a:rPr lang="de-DE" sz="1100" dirty="0" smtClean="0"/>
              <a:t> of </a:t>
            </a:r>
            <a:r>
              <a:rPr lang="de-DE" sz="1100" dirty="0" err="1" smtClean="0"/>
              <a:t>the</a:t>
            </a:r>
            <a:r>
              <a:rPr lang="de-DE" sz="1100" dirty="0" smtClean="0"/>
              <a:t> RCPI </a:t>
            </a:r>
            <a:r>
              <a:rPr lang="de-DE" sz="1100" dirty="0" err="1" smtClean="0"/>
              <a:t>value</a:t>
            </a:r>
            <a:r>
              <a:rPr lang="de-DE" sz="1100" dirty="0" smtClean="0"/>
              <a:t> </a:t>
            </a:r>
            <a:r>
              <a:rPr lang="de-DE" sz="1100" dirty="0" err="1" smtClean="0"/>
              <a:t>from</a:t>
            </a:r>
            <a:r>
              <a:rPr lang="de-DE" sz="1100" dirty="0" smtClean="0"/>
              <a:t> </a:t>
            </a:r>
            <a:r>
              <a:rPr lang="de-DE" sz="1100" dirty="0" err="1" smtClean="0"/>
              <a:t>the</a:t>
            </a:r>
            <a:r>
              <a:rPr lang="de-DE" sz="1100" dirty="0" smtClean="0"/>
              <a:t> Probe </a:t>
            </a:r>
            <a:r>
              <a:rPr lang="de-DE" sz="1100" dirty="0" err="1" smtClean="0"/>
              <a:t>Request</a:t>
            </a:r>
            <a:r>
              <a:rPr lang="de-DE" sz="1100" dirty="0" smtClean="0"/>
              <a:t> </a:t>
            </a:r>
            <a:r>
              <a:rPr lang="de-DE" sz="1100" dirty="0" err="1" smtClean="0"/>
              <a:t>frame</a:t>
            </a:r>
            <a:r>
              <a:rPr lang="de-DE" sz="1100" dirty="0" smtClean="0"/>
              <a:t> </a:t>
            </a:r>
            <a:r>
              <a:rPr lang="de-DE" sz="1100" dirty="0" err="1" smtClean="0"/>
              <a:t>is</a:t>
            </a:r>
            <a:r>
              <a:rPr lang="de-DE" sz="1100" dirty="0" smtClean="0"/>
              <a:t> </a:t>
            </a:r>
            <a:r>
              <a:rPr lang="de-DE" sz="1100" dirty="0" err="1" smtClean="0"/>
              <a:t>already</a:t>
            </a:r>
            <a:r>
              <a:rPr lang="de-DE" sz="1100" dirty="0" smtClean="0"/>
              <a:t> </a:t>
            </a:r>
            <a:r>
              <a:rPr lang="de-DE" sz="1100" dirty="0" err="1" smtClean="0"/>
              <a:t>part</a:t>
            </a:r>
            <a:r>
              <a:rPr lang="de-DE" sz="1100" dirty="0" smtClean="0"/>
              <a:t> of </a:t>
            </a:r>
            <a:r>
              <a:rPr lang="de-DE" sz="1100" dirty="0" err="1" smtClean="0"/>
              <a:t>the</a:t>
            </a:r>
            <a:r>
              <a:rPr lang="de-DE" sz="1100" dirty="0" smtClean="0"/>
              <a:t> 802.11 </a:t>
            </a:r>
            <a:r>
              <a:rPr lang="de-DE" sz="1100" dirty="0" err="1" smtClean="0"/>
              <a:t>standard</a:t>
            </a:r>
            <a:r>
              <a:rPr lang="de-DE" sz="1100" dirty="0" smtClean="0"/>
              <a:t>. In 802.11 </a:t>
            </a:r>
            <a:r>
              <a:rPr lang="de-DE" sz="1100" dirty="0" err="1" smtClean="0"/>
              <a:t>standard</a:t>
            </a:r>
            <a:r>
              <a:rPr lang="de-DE" sz="1100" dirty="0" smtClean="0"/>
              <a:t> </a:t>
            </a:r>
            <a:r>
              <a:rPr lang="de-DE" sz="1100" dirty="0" err="1" smtClean="0"/>
              <a:t>the</a:t>
            </a:r>
            <a:r>
              <a:rPr lang="de-DE" sz="1100" dirty="0" smtClean="0"/>
              <a:t> </a:t>
            </a:r>
            <a:r>
              <a:rPr lang="de-DE" sz="1100" dirty="0" err="1" smtClean="0"/>
              <a:t>transmitter</a:t>
            </a:r>
            <a:r>
              <a:rPr lang="de-DE" sz="1100" dirty="0" smtClean="0"/>
              <a:t> of </a:t>
            </a:r>
            <a:r>
              <a:rPr lang="de-DE" sz="1100" dirty="0" err="1" smtClean="0"/>
              <a:t>the</a:t>
            </a:r>
            <a:r>
              <a:rPr lang="de-DE" sz="1100" dirty="0" smtClean="0"/>
              <a:t> Probe </a:t>
            </a:r>
            <a:r>
              <a:rPr lang="de-DE" sz="1100" dirty="0" err="1" smtClean="0"/>
              <a:t>Request</a:t>
            </a:r>
            <a:r>
              <a:rPr lang="de-DE" sz="1100" dirty="0" smtClean="0"/>
              <a:t> </a:t>
            </a:r>
            <a:r>
              <a:rPr lang="de-DE" sz="1100" dirty="0" err="1" smtClean="0"/>
              <a:t>may</a:t>
            </a:r>
            <a:r>
              <a:rPr lang="de-DE" sz="1100" dirty="0" smtClean="0"/>
              <a:t> </a:t>
            </a:r>
            <a:r>
              <a:rPr lang="de-DE" sz="1100" dirty="0" err="1" smtClean="0"/>
              <a:t>request</a:t>
            </a:r>
            <a:r>
              <a:rPr lang="de-DE" sz="1100" dirty="0" smtClean="0"/>
              <a:t> </a:t>
            </a:r>
            <a:r>
              <a:rPr lang="de-DE" sz="1100" dirty="0" err="1" smtClean="0"/>
              <a:t>that</a:t>
            </a:r>
            <a:r>
              <a:rPr lang="de-DE" sz="1100" dirty="0" smtClean="0"/>
              <a:t> RCPI </a:t>
            </a:r>
            <a:r>
              <a:rPr lang="de-DE" sz="1100" dirty="0" err="1" smtClean="0"/>
              <a:t>measurement</a:t>
            </a:r>
            <a:r>
              <a:rPr lang="de-DE" sz="1100" dirty="0" smtClean="0"/>
              <a:t> </a:t>
            </a:r>
            <a:r>
              <a:rPr lang="de-DE" sz="1100" dirty="0" err="1" smtClean="0"/>
              <a:t>is</a:t>
            </a:r>
            <a:r>
              <a:rPr lang="de-DE" sz="1100" dirty="0" smtClean="0"/>
              <a:t> </a:t>
            </a:r>
            <a:r>
              <a:rPr lang="de-DE" sz="1100" dirty="0" err="1" smtClean="0"/>
              <a:t>included</a:t>
            </a:r>
            <a:r>
              <a:rPr lang="de-DE" sz="1100" dirty="0" smtClean="0"/>
              <a:t> to </a:t>
            </a:r>
            <a:r>
              <a:rPr lang="de-DE" sz="1100" dirty="0" err="1" smtClean="0"/>
              <a:t>the</a:t>
            </a:r>
            <a:r>
              <a:rPr lang="de-DE" sz="1100" dirty="0" smtClean="0"/>
              <a:t> Probe Response </a:t>
            </a:r>
            <a:r>
              <a:rPr lang="de-DE" sz="1100" dirty="0" err="1" smtClean="0"/>
              <a:t>frame</a:t>
            </a:r>
            <a:r>
              <a:rPr lang="de-DE" sz="1100" dirty="0" smtClean="0"/>
              <a:t>. </a:t>
            </a:r>
            <a:r>
              <a:rPr lang="de-DE" sz="1100" dirty="0" err="1" smtClean="0"/>
              <a:t>The</a:t>
            </a:r>
            <a:r>
              <a:rPr lang="de-DE" sz="1100" dirty="0" smtClean="0"/>
              <a:t> </a:t>
            </a:r>
            <a:r>
              <a:rPr lang="de-DE" sz="1100" dirty="0" err="1" smtClean="0"/>
              <a:t>response</a:t>
            </a:r>
            <a:r>
              <a:rPr lang="de-DE" sz="1100" dirty="0" smtClean="0"/>
              <a:t> </a:t>
            </a:r>
            <a:r>
              <a:rPr lang="de-DE" sz="1100" dirty="0" err="1" smtClean="0"/>
              <a:t>criteria</a:t>
            </a:r>
            <a:r>
              <a:rPr lang="de-DE" sz="1100" dirty="0" smtClean="0"/>
              <a:t> </a:t>
            </a:r>
            <a:r>
              <a:rPr lang="de-DE" sz="1100" dirty="0" err="1" smtClean="0"/>
              <a:t>uses</a:t>
            </a:r>
            <a:r>
              <a:rPr lang="de-DE" sz="1100" dirty="0" smtClean="0"/>
              <a:t> </a:t>
            </a:r>
            <a:r>
              <a:rPr lang="de-DE" sz="1100" dirty="0" err="1" smtClean="0"/>
              <a:t>the</a:t>
            </a:r>
            <a:r>
              <a:rPr lang="de-DE" sz="1100" dirty="0" smtClean="0"/>
              <a:t> </a:t>
            </a:r>
            <a:r>
              <a:rPr lang="de-DE" sz="1100" dirty="0" err="1" smtClean="0"/>
              <a:t>very</a:t>
            </a:r>
            <a:r>
              <a:rPr lang="de-DE" sz="1100" dirty="0" smtClean="0"/>
              <a:t> </a:t>
            </a:r>
            <a:r>
              <a:rPr lang="de-DE" sz="1100" dirty="0" err="1" smtClean="0"/>
              <a:t>same</a:t>
            </a:r>
            <a:r>
              <a:rPr lang="de-DE" sz="1100" dirty="0" smtClean="0"/>
              <a:t> </a:t>
            </a:r>
            <a:r>
              <a:rPr lang="de-DE" sz="1100" dirty="0" err="1" smtClean="0"/>
              <a:t>assessment</a:t>
            </a:r>
            <a:r>
              <a:rPr lang="de-DE" sz="1100" dirty="0" smtClean="0"/>
              <a:t> </a:t>
            </a:r>
            <a:r>
              <a:rPr lang="de-DE" sz="1100" dirty="0" err="1" smtClean="0"/>
              <a:t>for</a:t>
            </a:r>
            <a:r>
              <a:rPr lang="de-DE" sz="1100" dirty="0" smtClean="0"/>
              <a:t> RCPI. </a:t>
            </a:r>
          </a:p>
          <a:p>
            <a:pPr lvl="1"/>
            <a:r>
              <a:rPr lang="de-DE" sz="1100" dirty="0" smtClean="0"/>
              <a:t>Also </a:t>
            </a:r>
            <a:r>
              <a:rPr lang="de-DE" sz="1100" dirty="0" err="1" smtClean="0"/>
              <a:t>it</a:t>
            </a:r>
            <a:r>
              <a:rPr lang="de-DE" sz="1100" dirty="0" smtClean="0"/>
              <a:t> </a:t>
            </a:r>
            <a:r>
              <a:rPr lang="de-DE" sz="1100" dirty="0" err="1" smtClean="0"/>
              <a:t>should</a:t>
            </a:r>
            <a:r>
              <a:rPr lang="de-DE" sz="1100" dirty="0" smtClean="0"/>
              <a:t> </a:t>
            </a:r>
            <a:r>
              <a:rPr lang="de-DE" sz="1100" dirty="0" err="1" smtClean="0"/>
              <a:t>be</a:t>
            </a:r>
            <a:r>
              <a:rPr lang="de-DE" sz="1100" dirty="0" smtClean="0"/>
              <a:t> </a:t>
            </a:r>
            <a:r>
              <a:rPr lang="de-DE" sz="1100" dirty="0" err="1" smtClean="0"/>
              <a:t>noted</a:t>
            </a:r>
            <a:r>
              <a:rPr lang="de-DE" sz="1100" dirty="0" smtClean="0"/>
              <a:t> </a:t>
            </a:r>
            <a:r>
              <a:rPr lang="de-DE" sz="1100" dirty="0" err="1" smtClean="0"/>
              <a:t>that</a:t>
            </a:r>
            <a:r>
              <a:rPr lang="de-DE" sz="1100" dirty="0" smtClean="0"/>
              <a:t> </a:t>
            </a:r>
            <a:r>
              <a:rPr lang="de-DE" sz="1100" dirty="0" err="1" smtClean="0"/>
              <a:t>estimation</a:t>
            </a:r>
            <a:r>
              <a:rPr lang="de-DE" sz="1100" dirty="0" smtClean="0"/>
              <a:t> of </a:t>
            </a:r>
            <a:r>
              <a:rPr lang="de-DE" sz="1100" dirty="0" err="1" smtClean="0"/>
              <a:t>the</a:t>
            </a:r>
            <a:r>
              <a:rPr lang="de-DE" sz="1100" dirty="0" smtClean="0"/>
              <a:t> </a:t>
            </a:r>
            <a:r>
              <a:rPr lang="de-DE" sz="1100" dirty="0" err="1" smtClean="0"/>
              <a:t>interference</a:t>
            </a:r>
            <a:r>
              <a:rPr lang="de-DE" sz="1100" dirty="0" smtClean="0"/>
              <a:t> </a:t>
            </a:r>
            <a:r>
              <a:rPr lang="de-DE" sz="1100" dirty="0" err="1" smtClean="0"/>
              <a:t>is</a:t>
            </a:r>
            <a:r>
              <a:rPr lang="de-DE" sz="1100" dirty="0" smtClean="0"/>
              <a:t> </a:t>
            </a:r>
            <a:r>
              <a:rPr lang="de-DE" sz="1100" dirty="0" err="1" smtClean="0"/>
              <a:t>complicated</a:t>
            </a:r>
            <a:r>
              <a:rPr lang="de-DE" sz="1100" dirty="0" smtClean="0"/>
              <a:t> and </a:t>
            </a:r>
            <a:r>
              <a:rPr lang="de-DE" sz="1100" dirty="0" err="1" smtClean="0"/>
              <a:t>requires</a:t>
            </a:r>
            <a:r>
              <a:rPr lang="de-DE" sz="1100" dirty="0" smtClean="0"/>
              <a:t> </a:t>
            </a:r>
            <a:r>
              <a:rPr lang="de-DE" sz="1100" dirty="0" err="1" smtClean="0"/>
              <a:t>longer</a:t>
            </a:r>
            <a:r>
              <a:rPr lang="de-DE" sz="1100" dirty="0" smtClean="0"/>
              <a:t> </a:t>
            </a:r>
            <a:r>
              <a:rPr lang="de-DE" sz="1100" dirty="0" err="1" smtClean="0"/>
              <a:t>estimation</a:t>
            </a:r>
            <a:r>
              <a:rPr lang="de-DE" sz="1100" dirty="0" smtClean="0"/>
              <a:t> time </a:t>
            </a:r>
            <a:r>
              <a:rPr lang="de-DE" sz="1100" dirty="0" err="1" smtClean="0"/>
              <a:t>that</a:t>
            </a:r>
            <a:r>
              <a:rPr lang="de-DE" sz="1100" dirty="0" smtClean="0"/>
              <a:t> </a:t>
            </a:r>
            <a:r>
              <a:rPr lang="de-DE" sz="1100" dirty="0" err="1" smtClean="0"/>
              <a:t>is</a:t>
            </a:r>
            <a:r>
              <a:rPr lang="de-DE" sz="1100" dirty="0" smtClean="0"/>
              <a:t> </a:t>
            </a:r>
            <a:r>
              <a:rPr lang="de-DE" sz="1100" dirty="0" err="1" smtClean="0"/>
              <a:t>available</a:t>
            </a:r>
            <a:r>
              <a:rPr lang="de-DE" sz="1100" dirty="0" smtClean="0"/>
              <a:t> in </a:t>
            </a:r>
            <a:r>
              <a:rPr lang="de-DE" sz="1100" dirty="0" err="1" smtClean="0"/>
              <a:t>scanning</a:t>
            </a:r>
            <a:r>
              <a:rPr lang="de-DE" sz="1100" dirty="0" smtClean="0"/>
              <a:t>.  </a:t>
            </a:r>
            <a:r>
              <a:rPr lang="de-DE" sz="1100" dirty="0" err="1" smtClean="0"/>
              <a:t>The</a:t>
            </a:r>
            <a:r>
              <a:rPr lang="de-DE" sz="1100" dirty="0" smtClean="0"/>
              <a:t> </a:t>
            </a:r>
            <a:r>
              <a:rPr lang="de-DE" sz="1100" dirty="0" err="1" smtClean="0"/>
              <a:t>interference</a:t>
            </a:r>
            <a:r>
              <a:rPr lang="de-DE" sz="1100" dirty="0" smtClean="0"/>
              <a:t> </a:t>
            </a:r>
            <a:r>
              <a:rPr lang="de-DE" sz="1100" dirty="0" err="1" smtClean="0"/>
              <a:t>based</a:t>
            </a:r>
            <a:r>
              <a:rPr lang="de-DE" sz="1100" dirty="0" smtClean="0"/>
              <a:t> </a:t>
            </a:r>
            <a:r>
              <a:rPr lang="de-DE" sz="1100" dirty="0" err="1" smtClean="0"/>
              <a:t>scanning</a:t>
            </a:r>
            <a:r>
              <a:rPr lang="de-DE" sz="1100" dirty="0" smtClean="0"/>
              <a:t> </a:t>
            </a:r>
            <a:r>
              <a:rPr lang="de-DE" sz="1100" dirty="0" err="1" smtClean="0"/>
              <a:t>or</a:t>
            </a:r>
            <a:r>
              <a:rPr lang="de-DE" sz="1100" dirty="0" smtClean="0"/>
              <a:t> </a:t>
            </a:r>
            <a:r>
              <a:rPr lang="de-DE" sz="1100" dirty="0" err="1" smtClean="0"/>
              <a:t>the</a:t>
            </a:r>
            <a:r>
              <a:rPr lang="de-DE" sz="1100" dirty="0" smtClean="0"/>
              <a:t> </a:t>
            </a:r>
            <a:r>
              <a:rPr lang="de-DE" sz="1100" dirty="0" err="1" smtClean="0"/>
              <a:t>transmission</a:t>
            </a:r>
            <a:r>
              <a:rPr lang="de-DE" sz="1100" dirty="0" smtClean="0"/>
              <a:t> rate </a:t>
            </a:r>
            <a:r>
              <a:rPr lang="de-DE" sz="1100" dirty="0" err="1" smtClean="0"/>
              <a:t>estimation</a:t>
            </a:r>
            <a:r>
              <a:rPr lang="de-DE" sz="1100" dirty="0" smtClean="0"/>
              <a:t> </a:t>
            </a:r>
            <a:r>
              <a:rPr lang="de-DE" sz="1100" dirty="0" err="1" smtClean="0"/>
              <a:t>have</a:t>
            </a:r>
            <a:r>
              <a:rPr lang="de-DE" sz="1100" dirty="0" smtClean="0"/>
              <a:t> </a:t>
            </a:r>
            <a:r>
              <a:rPr lang="de-DE" sz="1100" dirty="0" err="1" smtClean="0"/>
              <a:t>been</a:t>
            </a:r>
            <a:r>
              <a:rPr lang="de-DE" sz="1100" dirty="0" smtClean="0"/>
              <a:t> </a:t>
            </a:r>
            <a:r>
              <a:rPr lang="de-DE" sz="1100" dirty="0" err="1" smtClean="0"/>
              <a:t>deleted</a:t>
            </a:r>
            <a:r>
              <a:rPr lang="de-DE" sz="1100" dirty="0" smtClean="0"/>
              <a:t> </a:t>
            </a:r>
            <a:r>
              <a:rPr lang="de-DE" sz="1100" dirty="0" err="1" smtClean="0"/>
              <a:t>from</a:t>
            </a:r>
            <a:r>
              <a:rPr lang="de-DE" sz="1100" dirty="0" smtClean="0"/>
              <a:t> </a:t>
            </a:r>
            <a:r>
              <a:rPr lang="de-DE" sz="1100" dirty="0" err="1" smtClean="0"/>
              <a:t>the</a:t>
            </a:r>
            <a:r>
              <a:rPr lang="de-DE" sz="1100" dirty="0" smtClean="0"/>
              <a:t> 802.11ai </a:t>
            </a:r>
            <a:r>
              <a:rPr lang="de-DE" sz="1100" dirty="0" err="1" smtClean="0"/>
              <a:t>for</a:t>
            </a:r>
            <a:r>
              <a:rPr lang="de-DE" sz="1100" dirty="0" smtClean="0"/>
              <a:t> </a:t>
            </a:r>
            <a:r>
              <a:rPr lang="de-DE" sz="1100" dirty="0" err="1" smtClean="0"/>
              <a:t>the</a:t>
            </a:r>
            <a:r>
              <a:rPr lang="de-DE" sz="1100" dirty="0" smtClean="0"/>
              <a:t> </a:t>
            </a:r>
            <a:r>
              <a:rPr lang="de-DE" sz="1100" dirty="0" err="1" smtClean="0"/>
              <a:t>sake</a:t>
            </a:r>
            <a:r>
              <a:rPr lang="de-DE" sz="1100" dirty="0" smtClean="0"/>
              <a:t> of </a:t>
            </a:r>
            <a:r>
              <a:rPr lang="de-DE" sz="1100" dirty="0" err="1" smtClean="0"/>
              <a:t>clarity</a:t>
            </a:r>
            <a:r>
              <a:rPr lang="de-DE" sz="1100" dirty="0" smtClean="0"/>
              <a:t>. </a:t>
            </a:r>
          </a:p>
          <a:p>
            <a:pPr lvl="1"/>
            <a:r>
              <a:rPr lang="de-DE" sz="1100" dirty="0" err="1" smtClean="0"/>
              <a:t>Typically</a:t>
            </a:r>
            <a:r>
              <a:rPr lang="de-DE" sz="1100" dirty="0" smtClean="0"/>
              <a:t> </a:t>
            </a:r>
            <a:r>
              <a:rPr lang="de-DE" sz="1100" dirty="0" err="1" smtClean="0"/>
              <a:t>the</a:t>
            </a:r>
            <a:r>
              <a:rPr lang="de-DE" sz="1100" dirty="0" smtClean="0"/>
              <a:t> </a:t>
            </a:r>
            <a:r>
              <a:rPr lang="de-DE" sz="1100" dirty="0" err="1" smtClean="0"/>
              <a:t>interference</a:t>
            </a:r>
            <a:r>
              <a:rPr lang="de-DE" sz="1100" dirty="0" smtClean="0"/>
              <a:t> </a:t>
            </a:r>
            <a:r>
              <a:rPr lang="de-DE" sz="1100" dirty="0" err="1" smtClean="0"/>
              <a:t>is</a:t>
            </a:r>
            <a:r>
              <a:rPr lang="de-DE" sz="1100" dirty="0" smtClean="0"/>
              <a:t> in </a:t>
            </a:r>
            <a:r>
              <a:rPr lang="de-DE" sz="1100" dirty="0" err="1" smtClean="0"/>
              <a:t>busy</a:t>
            </a:r>
            <a:r>
              <a:rPr lang="de-DE" sz="1100" dirty="0" smtClean="0"/>
              <a:t> </a:t>
            </a:r>
            <a:r>
              <a:rPr lang="de-DE" sz="1100" dirty="0" err="1" smtClean="0"/>
              <a:t>channel</a:t>
            </a:r>
            <a:r>
              <a:rPr lang="de-DE" sz="1100" dirty="0" smtClean="0"/>
              <a:t> </a:t>
            </a:r>
            <a:r>
              <a:rPr lang="de-DE" sz="1100" dirty="0" err="1" smtClean="0"/>
              <a:t>that</a:t>
            </a:r>
            <a:r>
              <a:rPr lang="de-DE" sz="1100" dirty="0" smtClean="0"/>
              <a:t> </a:t>
            </a:r>
            <a:r>
              <a:rPr lang="de-DE" sz="1100" dirty="0" err="1" smtClean="0"/>
              <a:t>may</a:t>
            </a:r>
            <a:r>
              <a:rPr lang="de-DE" sz="1100" dirty="0" smtClean="0"/>
              <a:t> </a:t>
            </a:r>
            <a:r>
              <a:rPr lang="de-DE" sz="1100" dirty="0" err="1" smtClean="0"/>
              <a:t>be</a:t>
            </a:r>
            <a:r>
              <a:rPr lang="de-DE" sz="1100" dirty="0" smtClean="0"/>
              <a:t> </a:t>
            </a:r>
            <a:r>
              <a:rPr lang="de-DE" sz="1100" dirty="0" err="1" smtClean="0"/>
              <a:t>detected</a:t>
            </a:r>
            <a:r>
              <a:rPr lang="de-DE" sz="1100" dirty="0" smtClean="0"/>
              <a:t> </a:t>
            </a:r>
            <a:r>
              <a:rPr lang="de-DE" sz="1100" dirty="0" err="1" smtClean="0"/>
              <a:t>from</a:t>
            </a:r>
            <a:r>
              <a:rPr lang="de-DE" sz="1100" dirty="0" smtClean="0"/>
              <a:t> BSS </a:t>
            </a:r>
            <a:r>
              <a:rPr lang="de-DE" sz="1100" dirty="0" err="1" smtClean="0"/>
              <a:t>Load</a:t>
            </a:r>
            <a:r>
              <a:rPr lang="de-DE" sz="1100" dirty="0" smtClean="0"/>
              <a:t> and </a:t>
            </a:r>
            <a:r>
              <a:rPr lang="de-DE" sz="1100" dirty="0" err="1" smtClean="0"/>
              <a:t>other</a:t>
            </a:r>
            <a:r>
              <a:rPr lang="de-DE" sz="1100" dirty="0" smtClean="0"/>
              <a:t> </a:t>
            </a:r>
            <a:r>
              <a:rPr lang="de-DE" sz="1100" dirty="0" err="1" smtClean="0"/>
              <a:t>values</a:t>
            </a:r>
            <a:r>
              <a:rPr lang="de-DE" sz="1100" dirty="0" smtClean="0"/>
              <a:t>. </a:t>
            </a:r>
          </a:p>
          <a:p>
            <a:pPr lvl="1"/>
            <a:r>
              <a:rPr lang="de-DE" sz="1100" dirty="0" err="1" smtClean="0"/>
              <a:t>The</a:t>
            </a:r>
            <a:r>
              <a:rPr lang="de-DE" sz="1100" dirty="0" smtClean="0"/>
              <a:t> </a:t>
            </a:r>
            <a:r>
              <a:rPr lang="de-DE" sz="1100" dirty="0" err="1" smtClean="0"/>
              <a:t>responding</a:t>
            </a:r>
            <a:r>
              <a:rPr lang="de-DE" sz="1100" dirty="0" smtClean="0"/>
              <a:t> AP </a:t>
            </a:r>
            <a:r>
              <a:rPr lang="de-DE" sz="1100" dirty="0" err="1" smtClean="0"/>
              <a:t>cannot</a:t>
            </a:r>
            <a:r>
              <a:rPr lang="de-DE" sz="1100" dirty="0" smtClean="0"/>
              <a:t> </a:t>
            </a:r>
            <a:r>
              <a:rPr lang="de-DE" sz="1100" dirty="0" err="1" smtClean="0"/>
              <a:t>know</a:t>
            </a:r>
            <a:r>
              <a:rPr lang="de-DE" sz="1100" dirty="0" smtClean="0"/>
              <a:t> </a:t>
            </a:r>
            <a:r>
              <a:rPr lang="de-DE" sz="1100" dirty="0" err="1" smtClean="0"/>
              <a:t>the</a:t>
            </a:r>
            <a:r>
              <a:rPr lang="de-DE" sz="1100" dirty="0" smtClean="0"/>
              <a:t> </a:t>
            </a:r>
            <a:r>
              <a:rPr lang="de-DE" sz="1100" dirty="0" err="1" smtClean="0"/>
              <a:t>interference</a:t>
            </a:r>
            <a:r>
              <a:rPr lang="de-DE" sz="1100" dirty="0" smtClean="0"/>
              <a:t> </a:t>
            </a:r>
            <a:r>
              <a:rPr lang="de-DE" sz="1100" dirty="0" err="1" smtClean="0"/>
              <a:t>level</a:t>
            </a:r>
            <a:r>
              <a:rPr lang="de-DE" sz="1100" dirty="0" smtClean="0"/>
              <a:t> of </a:t>
            </a:r>
            <a:r>
              <a:rPr lang="de-DE" sz="1100" dirty="0" err="1" smtClean="0"/>
              <a:t>the</a:t>
            </a:r>
            <a:r>
              <a:rPr lang="de-DE" sz="1100" dirty="0" smtClean="0"/>
              <a:t> STA </a:t>
            </a:r>
            <a:r>
              <a:rPr lang="de-DE" sz="1100" dirty="0" err="1" smtClean="0"/>
              <a:t>that</a:t>
            </a:r>
            <a:r>
              <a:rPr lang="de-DE" sz="1100" dirty="0" smtClean="0"/>
              <a:t> </a:t>
            </a:r>
            <a:r>
              <a:rPr lang="de-DE" sz="1100" dirty="0" err="1" smtClean="0"/>
              <a:t>transmitted</a:t>
            </a:r>
            <a:r>
              <a:rPr lang="de-DE" sz="1100" dirty="0" smtClean="0"/>
              <a:t> </a:t>
            </a:r>
            <a:r>
              <a:rPr lang="de-DE" sz="1100" dirty="0" err="1" smtClean="0"/>
              <a:t>the</a:t>
            </a:r>
            <a:r>
              <a:rPr lang="de-DE" sz="1100" dirty="0" smtClean="0"/>
              <a:t> probe </a:t>
            </a:r>
            <a:r>
              <a:rPr lang="de-DE" sz="1100" dirty="0" err="1" smtClean="0"/>
              <a:t>request</a:t>
            </a:r>
            <a:r>
              <a:rPr lang="de-DE" sz="1100" dirty="0" smtClean="0"/>
              <a:t>. </a:t>
            </a:r>
            <a:r>
              <a:rPr lang="de-DE" sz="1100" dirty="0" err="1" smtClean="0"/>
              <a:t>It</a:t>
            </a:r>
            <a:r>
              <a:rPr lang="de-DE" sz="1100" dirty="0" smtClean="0"/>
              <a:t> </a:t>
            </a:r>
            <a:r>
              <a:rPr lang="de-DE" sz="1100" dirty="0" err="1" smtClean="0"/>
              <a:t>is</a:t>
            </a:r>
            <a:r>
              <a:rPr lang="de-DE" sz="1100" dirty="0" smtClean="0"/>
              <a:t> </a:t>
            </a:r>
            <a:r>
              <a:rPr lang="de-DE" sz="1100" dirty="0" err="1" smtClean="0"/>
              <a:t>more</a:t>
            </a:r>
            <a:r>
              <a:rPr lang="de-DE" sz="1100" dirty="0" smtClean="0"/>
              <a:t> </a:t>
            </a:r>
            <a:r>
              <a:rPr lang="de-DE" sz="1100" dirty="0" err="1" smtClean="0"/>
              <a:t>essetial</a:t>
            </a:r>
            <a:r>
              <a:rPr lang="de-DE" sz="1100" dirty="0" smtClean="0"/>
              <a:t> to </a:t>
            </a:r>
            <a:r>
              <a:rPr lang="de-DE" sz="1100" dirty="0" err="1" smtClean="0"/>
              <a:t>know</a:t>
            </a:r>
            <a:r>
              <a:rPr lang="de-DE" sz="1100" dirty="0" smtClean="0"/>
              <a:t> </a:t>
            </a:r>
            <a:r>
              <a:rPr lang="de-DE" sz="1100" dirty="0" err="1" smtClean="0"/>
              <a:t>hte</a:t>
            </a:r>
            <a:r>
              <a:rPr lang="de-DE" sz="1100" dirty="0" smtClean="0"/>
              <a:t> </a:t>
            </a:r>
            <a:r>
              <a:rPr lang="de-DE" sz="1100" dirty="0" err="1" smtClean="0"/>
              <a:t>interference</a:t>
            </a:r>
            <a:r>
              <a:rPr lang="de-DE" sz="1100" dirty="0" smtClean="0"/>
              <a:t> in STA, </a:t>
            </a:r>
            <a:r>
              <a:rPr lang="de-DE" sz="1100" dirty="0" err="1" smtClean="0"/>
              <a:t>because</a:t>
            </a:r>
            <a:r>
              <a:rPr lang="de-DE" sz="1100" dirty="0" smtClean="0"/>
              <a:t> </a:t>
            </a:r>
            <a:r>
              <a:rPr lang="de-DE" sz="1100" dirty="0" err="1" smtClean="0"/>
              <a:t>there</a:t>
            </a:r>
            <a:r>
              <a:rPr lang="de-DE" sz="1100" dirty="0" smtClean="0"/>
              <a:t> </a:t>
            </a:r>
            <a:r>
              <a:rPr lang="de-DE" sz="1100" dirty="0" err="1" smtClean="0"/>
              <a:t>is</a:t>
            </a:r>
            <a:r>
              <a:rPr lang="de-DE" sz="1100" dirty="0" smtClean="0"/>
              <a:t> </a:t>
            </a:r>
            <a:r>
              <a:rPr lang="de-DE" sz="1100" dirty="0" err="1" smtClean="0"/>
              <a:t>more</a:t>
            </a:r>
            <a:r>
              <a:rPr lang="de-DE" sz="1100" dirty="0" smtClean="0"/>
              <a:t> DL </a:t>
            </a:r>
            <a:r>
              <a:rPr lang="de-DE" sz="1100" dirty="0" err="1" smtClean="0"/>
              <a:t>traffic.However</a:t>
            </a:r>
            <a:r>
              <a:rPr lang="de-DE" sz="1100" dirty="0" smtClean="0"/>
              <a:t>, </a:t>
            </a:r>
            <a:r>
              <a:rPr lang="de-DE" sz="1100" dirty="0" err="1" smtClean="0"/>
              <a:t>the</a:t>
            </a:r>
            <a:r>
              <a:rPr lang="de-DE" sz="1100" dirty="0" smtClean="0"/>
              <a:t> </a:t>
            </a:r>
            <a:r>
              <a:rPr lang="de-DE" sz="1100" dirty="0" err="1" smtClean="0"/>
              <a:t>interference</a:t>
            </a:r>
            <a:r>
              <a:rPr lang="de-DE" sz="1100" dirty="0" smtClean="0"/>
              <a:t> at </a:t>
            </a:r>
            <a:r>
              <a:rPr lang="de-DE" sz="1100" dirty="0" err="1" smtClean="0"/>
              <a:t>the</a:t>
            </a:r>
            <a:r>
              <a:rPr lang="de-DE" sz="1100" dirty="0" smtClean="0"/>
              <a:t> STA </a:t>
            </a:r>
            <a:r>
              <a:rPr lang="de-DE" sz="1100" dirty="0" err="1" smtClean="0"/>
              <a:t>is</a:t>
            </a:r>
            <a:r>
              <a:rPr lang="de-DE" sz="1100" dirty="0" smtClean="0"/>
              <a:t> </a:t>
            </a:r>
            <a:r>
              <a:rPr lang="de-DE" sz="1100" dirty="0" err="1" smtClean="0"/>
              <a:t>less</a:t>
            </a:r>
            <a:r>
              <a:rPr lang="de-DE" sz="1100" dirty="0" smtClean="0"/>
              <a:t> </a:t>
            </a:r>
            <a:r>
              <a:rPr lang="de-DE" sz="1100" dirty="0" err="1" smtClean="0"/>
              <a:t>dependent</a:t>
            </a:r>
            <a:r>
              <a:rPr lang="de-DE" sz="1100" dirty="0" smtClean="0"/>
              <a:t> on </a:t>
            </a:r>
            <a:r>
              <a:rPr lang="de-DE" sz="1100" dirty="0" err="1" smtClean="0"/>
              <a:t>the</a:t>
            </a:r>
            <a:r>
              <a:rPr lang="de-DE" sz="1100" dirty="0" smtClean="0"/>
              <a:t> </a:t>
            </a:r>
            <a:r>
              <a:rPr lang="de-DE" sz="1100" dirty="0" err="1" smtClean="0"/>
              <a:t>selected</a:t>
            </a:r>
            <a:r>
              <a:rPr lang="de-DE" sz="1100" dirty="0" smtClean="0"/>
              <a:t> AP, and </a:t>
            </a:r>
            <a:r>
              <a:rPr lang="de-DE" sz="1100" dirty="0" err="1" smtClean="0"/>
              <a:t>therefore</a:t>
            </a:r>
            <a:r>
              <a:rPr lang="de-DE" sz="1100" dirty="0" smtClean="0"/>
              <a:t> </a:t>
            </a:r>
            <a:r>
              <a:rPr lang="de-DE" sz="1100" dirty="0" err="1" smtClean="0"/>
              <a:t>does</a:t>
            </a:r>
            <a:r>
              <a:rPr lang="de-DE" sz="1100" dirty="0" smtClean="0"/>
              <a:t> </a:t>
            </a:r>
            <a:r>
              <a:rPr lang="de-DE" sz="1100" dirty="0" err="1" smtClean="0"/>
              <a:t>not</a:t>
            </a:r>
            <a:r>
              <a:rPr lang="de-DE" sz="1100" dirty="0" smtClean="0"/>
              <a:t> </a:t>
            </a:r>
            <a:r>
              <a:rPr lang="de-DE" sz="1100" dirty="0" err="1" smtClean="0"/>
              <a:t>need</a:t>
            </a:r>
            <a:r>
              <a:rPr lang="de-DE" sz="1100" dirty="0" smtClean="0"/>
              <a:t> to </a:t>
            </a:r>
            <a:r>
              <a:rPr lang="de-DE" sz="1100" dirty="0" err="1" smtClean="0"/>
              <a:t>be</a:t>
            </a:r>
            <a:r>
              <a:rPr lang="de-DE" sz="1100" dirty="0" smtClean="0"/>
              <a:t> </a:t>
            </a:r>
            <a:r>
              <a:rPr lang="de-DE" sz="1100" dirty="0" err="1" smtClean="0"/>
              <a:t>taken</a:t>
            </a:r>
            <a:r>
              <a:rPr lang="de-DE" sz="1100" dirty="0" smtClean="0"/>
              <a:t> </a:t>
            </a:r>
            <a:r>
              <a:rPr lang="de-DE" sz="1100" dirty="0" err="1" smtClean="0"/>
              <a:t>into</a:t>
            </a:r>
            <a:r>
              <a:rPr lang="de-DE" sz="1100" dirty="0" smtClean="0"/>
              <a:t> </a:t>
            </a:r>
            <a:r>
              <a:rPr lang="de-DE" sz="1100" dirty="0" err="1" smtClean="0"/>
              <a:t>account</a:t>
            </a:r>
            <a:r>
              <a:rPr lang="de-DE" sz="1100" dirty="0" smtClean="0"/>
              <a:t>. In </a:t>
            </a:r>
            <a:r>
              <a:rPr lang="de-DE" sz="1100" dirty="0" err="1" smtClean="0"/>
              <a:t>summary</a:t>
            </a:r>
            <a:r>
              <a:rPr lang="de-DE" sz="1100" dirty="0" smtClean="0"/>
              <a:t>, </a:t>
            </a:r>
            <a:r>
              <a:rPr lang="de-DE" sz="1100" dirty="0" err="1" smtClean="0"/>
              <a:t>it</a:t>
            </a:r>
            <a:r>
              <a:rPr lang="de-DE" sz="1100" dirty="0" smtClean="0"/>
              <a:t> </a:t>
            </a:r>
            <a:r>
              <a:rPr lang="de-DE" sz="1100" dirty="0" err="1" smtClean="0"/>
              <a:t>is</a:t>
            </a:r>
            <a:r>
              <a:rPr lang="de-DE" sz="1100" dirty="0" smtClean="0"/>
              <a:t> </a:t>
            </a:r>
            <a:r>
              <a:rPr lang="de-DE" sz="1100" dirty="0" err="1" smtClean="0"/>
              <a:t>highly</a:t>
            </a:r>
            <a:r>
              <a:rPr lang="de-DE" sz="1100" dirty="0" smtClean="0"/>
              <a:t> </a:t>
            </a:r>
            <a:r>
              <a:rPr lang="de-DE" sz="1100" dirty="0" err="1" smtClean="0"/>
              <a:t>likely</a:t>
            </a:r>
            <a:r>
              <a:rPr lang="de-DE" sz="1100" dirty="0" smtClean="0"/>
              <a:t> </a:t>
            </a:r>
            <a:r>
              <a:rPr lang="de-DE" sz="1100" dirty="0" err="1" smtClean="0"/>
              <a:t>that</a:t>
            </a:r>
            <a:r>
              <a:rPr lang="de-DE" sz="1100" dirty="0" smtClean="0"/>
              <a:t> </a:t>
            </a:r>
            <a:r>
              <a:rPr lang="de-DE" sz="1100" dirty="0" err="1" smtClean="0"/>
              <a:t>the</a:t>
            </a:r>
            <a:r>
              <a:rPr lang="de-DE" sz="1100" dirty="0" smtClean="0"/>
              <a:t> AP </a:t>
            </a:r>
            <a:r>
              <a:rPr lang="de-DE" sz="1100" dirty="0" err="1" smtClean="0"/>
              <a:t>with</a:t>
            </a:r>
            <a:r>
              <a:rPr lang="de-DE" sz="1100" dirty="0" smtClean="0"/>
              <a:t> </a:t>
            </a:r>
            <a:r>
              <a:rPr lang="de-DE" sz="1100" dirty="0" err="1" smtClean="0"/>
              <a:t>strongest</a:t>
            </a:r>
            <a:r>
              <a:rPr lang="de-DE" sz="1100" dirty="0" smtClean="0"/>
              <a:t> RCPI of </a:t>
            </a:r>
            <a:r>
              <a:rPr lang="de-DE" sz="1100" dirty="0" err="1" smtClean="0"/>
              <a:t>the</a:t>
            </a:r>
            <a:r>
              <a:rPr lang="de-DE" sz="1100" dirty="0" smtClean="0"/>
              <a:t> probe </a:t>
            </a:r>
            <a:r>
              <a:rPr lang="de-DE" sz="1100" dirty="0" err="1" smtClean="0"/>
              <a:t>message</a:t>
            </a:r>
            <a:r>
              <a:rPr lang="de-DE" sz="1100" dirty="0" smtClean="0"/>
              <a:t> also </a:t>
            </a:r>
            <a:r>
              <a:rPr lang="de-DE" sz="1100" dirty="0" err="1" smtClean="0"/>
              <a:t>gives</a:t>
            </a:r>
            <a:r>
              <a:rPr lang="de-DE" sz="1100" dirty="0" smtClean="0"/>
              <a:t> best </a:t>
            </a:r>
            <a:r>
              <a:rPr lang="de-DE" sz="1100" dirty="0" err="1" smtClean="0"/>
              <a:t>channel</a:t>
            </a:r>
            <a:r>
              <a:rPr lang="de-DE" sz="1100" dirty="0" smtClean="0"/>
              <a:t> </a:t>
            </a:r>
            <a:r>
              <a:rPr lang="de-DE" sz="1100" dirty="0" err="1" smtClean="0"/>
              <a:t>quality</a:t>
            </a:r>
            <a:r>
              <a:rPr lang="de-DE" sz="1100" dirty="0" smtClean="0"/>
              <a:t> </a:t>
            </a:r>
            <a:r>
              <a:rPr lang="de-DE" sz="1100" dirty="0" err="1" smtClean="0"/>
              <a:t>for</a:t>
            </a:r>
            <a:r>
              <a:rPr lang="de-DE" sz="1100" dirty="0" smtClean="0"/>
              <a:t> </a:t>
            </a:r>
            <a:r>
              <a:rPr lang="de-DE" sz="1100" dirty="0" err="1" smtClean="0"/>
              <a:t>the</a:t>
            </a:r>
            <a:r>
              <a:rPr lang="de-DE" sz="1100" dirty="0" smtClean="0"/>
              <a:t> </a:t>
            </a:r>
            <a:r>
              <a:rPr lang="de-DE" sz="1100" dirty="0" err="1" smtClean="0"/>
              <a:t>communication</a:t>
            </a:r>
            <a:endParaRPr lang="en-US" sz="1100" dirty="0" smtClean="0"/>
          </a:p>
          <a:p>
            <a:endParaRPr lang="en-US" sz="1200"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0"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0"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0</TotalTime>
  <Words>3292</Words>
  <Application>Microsoft Macintosh PowerPoint</Application>
  <PresentationFormat>Bildschirmpräsentation (4:3)</PresentationFormat>
  <Paragraphs>248</Paragraphs>
  <Slides>24</Slides>
  <Notes>2</Notes>
  <HiddenSlides>0</HiddenSlides>
  <MMClips>0</MMClips>
  <ScaleCrop>false</ScaleCrop>
  <HeadingPairs>
    <vt:vector size="6" baseType="variant">
      <vt:variant>
        <vt:lpstr>Entwurfsvorlage</vt:lpstr>
      </vt:variant>
      <vt:variant>
        <vt:i4>1</vt:i4>
      </vt:variant>
      <vt:variant>
        <vt:lpstr>Eingebettete OLE-Server</vt:lpstr>
      </vt:variant>
      <vt:variant>
        <vt:i4>1</vt:i4>
      </vt:variant>
      <vt:variant>
        <vt:lpstr>Folientitel</vt:lpstr>
      </vt:variant>
      <vt:variant>
        <vt:i4>24</vt:i4>
      </vt:variant>
    </vt:vector>
  </HeadingPairs>
  <TitlesOfParts>
    <vt:vector size="26" baseType="lpstr">
      <vt:lpstr>802-11-Submission</vt:lpstr>
      <vt:lpstr>Dokument</vt:lpstr>
      <vt:lpstr>Discussion of LB201 CID4609</vt:lpstr>
      <vt:lpstr>Abstract</vt:lpstr>
      <vt:lpstr>LB201 CID4609</vt:lpstr>
      <vt:lpstr>Summary of LB198 (on D1.0) comments referred to in the new comment</vt:lpstr>
      <vt:lpstr>LB198 CID2762</vt:lpstr>
      <vt:lpstr>LB198 CID2763</vt:lpstr>
      <vt:lpstr>LB198 CID2764</vt:lpstr>
      <vt:lpstr>LB198 CID2766</vt:lpstr>
      <vt:lpstr>LB198 CID2767</vt:lpstr>
      <vt:lpstr>LB198 CID2769</vt:lpstr>
      <vt:lpstr>LB198 CID2773</vt:lpstr>
      <vt:lpstr>LB198 CID2774</vt:lpstr>
      <vt:lpstr>LB198 CID2775</vt:lpstr>
      <vt:lpstr>LB198 CID2776</vt:lpstr>
      <vt:lpstr>LB198 CID2777</vt:lpstr>
      <vt:lpstr>LB198 CID2779</vt:lpstr>
      <vt:lpstr>LB198 CID2783</vt:lpstr>
      <vt:lpstr>LB198 CID2786</vt:lpstr>
      <vt:lpstr>LB198 CID2787</vt:lpstr>
      <vt:lpstr>LB198 CID2792</vt:lpstr>
      <vt:lpstr>Summary</vt:lpstr>
      <vt:lpstr>Summary</vt:lpstr>
      <vt:lpstr>Proposed Resolution for LB201 CID4609</vt:lpstr>
      <vt:lpstr>References</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of LB201 CID4609</dc:title>
  <dc:subject/>
  <dc:creator>Marc Emmelmann</dc:creator>
  <cp:keywords/>
  <dc:description/>
  <cp:lastModifiedBy>Marc Emmelmann</cp:lastModifiedBy>
  <cp:revision>10</cp:revision>
  <cp:lastPrinted>1998-02-10T13:28:06Z</cp:lastPrinted>
  <dcterms:created xsi:type="dcterms:W3CDTF">2014-05-13T20:33:04Z</dcterms:created>
  <dcterms:modified xsi:type="dcterms:W3CDTF">2014-05-14T00:07:45Z</dcterms:modified>
  <cp:category/>
</cp:coreProperties>
</file>