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81" r:id="rId4"/>
    <p:sldId id="280" r:id="rId5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-72" y="18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4DD0-069B-43A0-94EF-69C9E07652F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744538" y="458788"/>
            <a:ext cx="5148262" cy="3862387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11-14/0599r0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802.11ak Figures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2014-05-11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73655"/>
              </p:ext>
            </p:extLst>
          </p:nvPr>
        </p:nvGraphicFramePr>
        <p:xfrm>
          <a:off x="520700" y="2498725"/>
          <a:ext cx="8007350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6" name="Document" r:id="rId5" imgW="8249468" imgH="2587743" progId="Word.Document.8">
                  <p:embed/>
                </p:oleObj>
              </mc:Choice>
              <mc:Fallback>
                <p:oleObj name="Document" r:id="rId5" imgW="8249468" imgH="25877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98725"/>
                        <a:ext cx="8007350" cy="250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dirty="0"/>
              <a:t>L</a:t>
            </a:r>
            <a:r>
              <a:rPr lang="en-US" dirty="0" smtClean="0"/>
              <a:t>atest version of an attempt to draw a picture describing the architecture</a:t>
            </a:r>
            <a:r>
              <a:rPr lang="en-US" dirty="0"/>
              <a:t> </a:t>
            </a:r>
            <a:r>
              <a:rPr lang="en-US" dirty="0" smtClean="0"/>
              <a:t>model of an example of a combined 802.11GLK, 802.11 and 803.2 bridged LANs.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This presentation is a trigger for useful discussion…</a:t>
            </a:r>
            <a:endParaRPr lang="en-US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802.3, 802.11 &amp; 802.11 </a:t>
            </a:r>
            <a:r>
              <a:rPr lang="en-US" sz="2400" dirty="0"/>
              <a:t>GLK </a:t>
            </a:r>
            <a:r>
              <a:rPr lang="en-US" sz="2400" dirty="0" smtClean="0"/>
              <a:t>Bridged LAN Example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895270"/>
              </p:ext>
            </p:extLst>
          </p:nvPr>
        </p:nvGraphicFramePr>
        <p:xfrm>
          <a:off x="1828770" y="1956125"/>
          <a:ext cx="5134861" cy="2113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Visio" r:id="rId4" imgW="7417435" imgH="3147695" progId="Visio.Drawing.11">
                  <p:embed/>
                </p:oleObj>
              </mc:Choice>
              <mc:Fallback>
                <p:oleObj name="Visio" r:id="rId4" imgW="7417435" imgH="314769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770" y="1956125"/>
                        <a:ext cx="5134861" cy="21130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000323"/>
              </p:ext>
            </p:extLst>
          </p:nvPr>
        </p:nvGraphicFramePr>
        <p:xfrm>
          <a:off x="144463" y="4456825"/>
          <a:ext cx="88836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Visio" r:id="rId6" imgW="18175321" imgH="3249849" progId="Visio.Drawing.11">
                  <p:embed/>
                </p:oleObj>
              </mc:Choice>
              <mc:Fallback>
                <p:oleObj name="Visio" r:id="rId6" imgW="18175321" imgH="324984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4456825"/>
                        <a:ext cx="88836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89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 smtClean="0"/>
              <a:t>Architecture Model Issues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 smtClean="0"/>
              <a:t>#1 DS representation: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</a:t>
            </a:r>
            <a:r>
              <a:rPr lang="en-US" sz="1800" dirty="0" smtClean="0"/>
              <a:t>ow to draw </a:t>
            </a:r>
            <a:r>
              <a:rPr lang="en-US" sz="1800" dirty="0"/>
              <a:t>the DS to have three users, the Portal (its 802.1AC convergence function), and the two APs (their </a:t>
            </a:r>
            <a:r>
              <a:rPr lang="en-US" sz="1800" dirty="0" smtClean="0"/>
              <a:t>DSAs):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needs </a:t>
            </a:r>
            <a:r>
              <a:rPr lang="en-US" sz="1800" dirty="0"/>
              <a:t>to graphically extend across a </a:t>
            </a:r>
            <a:r>
              <a:rPr lang="en-US" sz="1800" dirty="0" smtClean="0"/>
              <a:t>“whole </a:t>
            </a:r>
            <a:r>
              <a:rPr lang="en-US" sz="1800" dirty="0"/>
              <a:t>bunch of stuff </a:t>
            </a:r>
            <a:r>
              <a:rPr lang="en-US" sz="1800" dirty="0" smtClean="0"/>
              <a:t>“ that </a:t>
            </a:r>
            <a:r>
              <a:rPr lang="en-US" sz="1800" dirty="0"/>
              <a:t>it is really going “</a:t>
            </a:r>
            <a:r>
              <a:rPr lang="en-US" sz="1800" dirty="0" smtClean="0"/>
              <a:t>behind”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tried </a:t>
            </a:r>
            <a:r>
              <a:rPr lang="en-US" sz="1800" dirty="0"/>
              <a:t>to do that with the dotted </a:t>
            </a:r>
            <a:r>
              <a:rPr lang="en-US" sz="1800" dirty="0" smtClean="0"/>
              <a:t>line…    </a:t>
            </a:r>
          </a:p>
          <a:p>
            <a:r>
              <a:rPr lang="en-US" sz="2000" dirty="0" smtClean="0"/>
              <a:t> #2  802.11 STA - 802.11GLK AP bridge: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would GLK AP </a:t>
            </a:r>
            <a:r>
              <a:rPr lang="en-US" sz="1800" dirty="0"/>
              <a:t>include the wired MAC/PHY stack ? 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what </a:t>
            </a:r>
            <a:r>
              <a:rPr lang="en-US" sz="1800" dirty="0"/>
              <a:t>architectural entity that is </a:t>
            </a:r>
            <a:r>
              <a:rPr lang="en-US" sz="1800" dirty="0" smtClean="0"/>
              <a:t>then? </a:t>
            </a:r>
            <a:r>
              <a:rPr lang="en-US" sz="1800" dirty="0"/>
              <a:t>a co-located wired end station ?</a:t>
            </a:r>
          </a:p>
          <a:p>
            <a:endParaRPr lang="en-US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587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12589</TotalTime>
  <Words>147</Words>
  <Application>Microsoft Office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802-11-Submission</vt:lpstr>
      <vt:lpstr>Document</vt:lpstr>
      <vt:lpstr>Microsoft Visio Drawing</vt:lpstr>
      <vt:lpstr>Visio</vt:lpstr>
      <vt:lpstr>802.11ak Figures</vt:lpstr>
      <vt:lpstr>Abstract</vt:lpstr>
      <vt:lpstr>802.3, 802.11 &amp; 802.11 GLK Bridged LAN Example</vt:lpstr>
      <vt:lpstr>Architecture Model Issues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291</cp:revision>
  <cp:lastPrinted>2013-02-04T02:23:21Z</cp:lastPrinted>
  <dcterms:created xsi:type="dcterms:W3CDTF">2012-10-15T16:10:16Z</dcterms:created>
  <dcterms:modified xsi:type="dcterms:W3CDTF">2014-05-11T15:15:43Z</dcterms:modified>
</cp:coreProperties>
</file>