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6" r:id="rId3"/>
    <p:sldId id="298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93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6262" y="95706"/>
            <a:ext cx="2205476" cy="215444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-14-0585r2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3273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802.11-14/0585r3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305800" cy="1295400"/>
          </a:xfrm>
          <a:noFill/>
        </p:spPr>
        <p:txBody>
          <a:bodyPr/>
          <a:lstStyle/>
          <a:p>
            <a:r>
              <a:rPr lang="en-US" dirty="0" smtClean="0"/>
              <a:t>PHY Abstraction for and IEEE 11ax PHY System Simulation and Integrated System Level Simulation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2014-04-08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993775" y="3200400"/>
          <a:ext cx="7188200" cy="2995613"/>
        </p:xfrm>
        <a:graphic>
          <a:graphicData uri="http://schemas.openxmlformats.org/presentationml/2006/ole">
            <p:oleObj spid="_x0000_s1026" name="Document" r:id="rId4" imgW="9061058" imgH="3784771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PHY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5105400"/>
          </a:xfrm>
        </p:spPr>
        <p:txBody>
          <a:bodyPr/>
          <a:lstStyle/>
          <a:p>
            <a:r>
              <a:rPr lang="en-US" dirty="0" smtClean="0"/>
              <a:t>ESM should not be correlated with channel types </a:t>
            </a:r>
          </a:p>
          <a:p>
            <a:pPr lvl="1"/>
            <a:r>
              <a:rPr lang="en-US" sz="1800" dirty="0" smtClean="0"/>
              <a:t>Pre-defined tables for different channels is not a viable solution because in a lot of scenarios, there is no pre-defined channels, i.e., beamformed channels, OFDMA. </a:t>
            </a:r>
          </a:p>
          <a:p>
            <a:pPr lvl="1"/>
            <a:r>
              <a:rPr lang="en-US" sz="1800" dirty="0" smtClean="0"/>
              <a:t>RBIR methods shown little correlation with channels [1-7]</a:t>
            </a:r>
          </a:p>
          <a:p>
            <a:r>
              <a:rPr lang="en-US" dirty="0" smtClean="0"/>
              <a:t>ESM Accuracy </a:t>
            </a:r>
          </a:p>
          <a:p>
            <a:pPr lvl="1"/>
            <a:r>
              <a:rPr lang="en-US" sz="1800" dirty="0" smtClean="0"/>
              <a:t>PER </a:t>
            </a:r>
            <a:r>
              <a:rPr lang="en-US" sz="1800" dirty="0" err="1" smtClean="0"/>
              <a:t>v.s</a:t>
            </a:r>
            <a:r>
              <a:rPr lang="en-US" sz="1800" dirty="0" smtClean="0"/>
              <a:t>. effective </a:t>
            </a:r>
            <a:r>
              <a:rPr lang="en-US" sz="1800" dirty="0" smtClean="0"/>
              <a:t>SNR/SNR </a:t>
            </a:r>
            <a:r>
              <a:rPr lang="en-US" sz="1800" dirty="0" smtClean="0"/>
              <a:t>curves for different channels and bandwidths show that RBIR method is pretty accurate [1-7]</a:t>
            </a:r>
          </a:p>
          <a:p>
            <a:pPr lvl="1"/>
            <a:r>
              <a:rPr lang="en-US" sz="1800" dirty="0" smtClean="0"/>
              <a:t>Packet length can be derived from one typical packet length</a:t>
            </a:r>
          </a:p>
          <a:p>
            <a:pPr lvl="1"/>
            <a:r>
              <a:rPr lang="en-US" sz="1800" dirty="0" smtClean="0"/>
              <a:t>Modeling of practical (channel estimation etc.) loss will be discussed in the future</a:t>
            </a:r>
          </a:p>
          <a:p>
            <a:r>
              <a:rPr lang="en-US" dirty="0" smtClean="0"/>
              <a:t>Implementation complexity</a:t>
            </a:r>
          </a:p>
          <a:p>
            <a:pPr lvl="1"/>
            <a:r>
              <a:rPr lang="en-US" dirty="0" smtClean="0"/>
              <a:t>Modulation dependent look-up tables require minimal additional complexity</a:t>
            </a:r>
          </a:p>
          <a:p>
            <a:pPr lvl="1"/>
            <a:r>
              <a:rPr lang="en-US" dirty="0" smtClean="0"/>
              <a:t>Complexities of all frequency domain processing ESM methods are similar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RBIR ESM as the PHY abstraction for PHY system simulation and integrated system level simulation for 11ax?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None/>
            </a:pPr>
            <a:r>
              <a:rPr lang="en-US" altLang="ja-JP" sz="1800" b="0" dirty="0" smtClean="0"/>
              <a:t>[1]  “</a:t>
            </a:r>
            <a:r>
              <a:rPr lang="en-US" sz="1800" b="0" dirty="0" smtClean="0"/>
              <a:t>PHY Abstraction for HEW System Level Simulation</a:t>
            </a:r>
            <a:r>
              <a:rPr lang="en-US" altLang="ja-JP" sz="1800" b="0" dirty="0" smtClean="0"/>
              <a:t>”, IEEE 802.11-13/1131r0,</a:t>
            </a:r>
            <a:r>
              <a:rPr lang="en-US" altLang="zh-CN" sz="1800" b="0" dirty="0" smtClean="0"/>
              <a:t> Zhang </a:t>
            </a:r>
            <a:r>
              <a:rPr lang="en-US" altLang="zh-CN" sz="1800" b="0" dirty="0" err="1" smtClean="0"/>
              <a:t>Jiayin</a:t>
            </a:r>
            <a:r>
              <a:rPr lang="en-US" altLang="ja-JP" sz="1800" b="0" dirty="0" smtClean="0"/>
              <a:t>, etc.</a:t>
            </a:r>
          </a:p>
          <a:p>
            <a:pPr>
              <a:buNone/>
            </a:pPr>
            <a:r>
              <a:rPr lang="en-US" altLang="ja-JP" sz="1800" b="0" dirty="0" smtClean="0"/>
              <a:t>[2] “</a:t>
            </a:r>
            <a:r>
              <a:rPr lang="en-US" sz="1800" b="0" dirty="0" smtClean="0"/>
              <a:t>PHY Abstraction for HEW System Level Simulation</a:t>
            </a:r>
            <a:r>
              <a:rPr lang="en-US" altLang="ja-JP" sz="1800" b="0" dirty="0" smtClean="0"/>
              <a:t>”, IEEE 802.11-13/0117r0, </a:t>
            </a:r>
            <a:r>
              <a:rPr lang="en-US" sz="1800" b="0" dirty="0" smtClean="0"/>
              <a:t>Yakun Sun, etc.</a:t>
            </a:r>
          </a:p>
          <a:p>
            <a:pPr>
              <a:buNone/>
            </a:pPr>
            <a:r>
              <a:rPr lang="en-US" altLang="ja-JP" sz="1800" b="0" dirty="0" smtClean="0"/>
              <a:t>[3] “</a:t>
            </a:r>
            <a:r>
              <a:rPr lang="en-US" altLang="ko-KR" sz="1800" b="0" dirty="0" smtClean="0"/>
              <a:t>Suggestion on PHY Abstraction for Evaluation Methodology </a:t>
            </a:r>
            <a:r>
              <a:rPr lang="en-US" altLang="ja-JP" sz="1800" b="0" dirty="0" smtClean="0"/>
              <a:t>”, </a:t>
            </a:r>
            <a:r>
              <a:rPr lang="en-US" sz="1800" b="0" dirty="0" smtClean="0"/>
              <a:t>IEEE 802.11-14/0353r0, </a:t>
            </a:r>
            <a:r>
              <a:rPr lang="en-US" sz="1800" b="0" dirty="0" err="1" smtClean="0"/>
              <a:t>Dongguk</a:t>
            </a:r>
            <a:r>
              <a:rPr lang="en-US" sz="1800" b="0" dirty="0" smtClean="0"/>
              <a:t> Lim, etc.</a:t>
            </a:r>
          </a:p>
          <a:p>
            <a:pPr>
              <a:buNone/>
            </a:pPr>
            <a:r>
              <a:rPr lang="en-US" altLang="ja-JP" sz="1800" b="0" dirty="0" smtClean="0"/>
              <a:t>[4] “PHY abstraction comparison”,  </a:t>
            </a:r>
            <a:r>
              <a:rPr lang="en-US" sz="1800" b="0" dirty="0" smtClean="0"/>
              <a:t>IEEE 802.11-14/0647, Tianyu Wu, 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[5]”PHY Abstraction for </a:t>
            </a:r>
            <a:r>
              <a:rPr lang="en-US" altLang="ja-JP" sz="1800" b="0" dirty="0" err="1" smtClean="0"/>
              <a:t>TGax</a:t>
            </a:r>
            <a:r>
              <a:rPr lang="en-US" altLang="ja-JP" sz="1800" b="0" dirty="0" smtClean="0"/>
              <a:t> System Level Simulations”,  </a:t>
            </a:r>
            <a:r>
              <a:rPr lang="en-US" sz="1800" b="0" dirty="0" smtClean="0"/>
              <a:t>IEEE 802.11-14/0527, Ron </a:t>
            </a:r>
            <a:r>
              <a:rPr lang="en-US" sz="1800" b="0" dirty="0" err="1" smtClean="0"/>
              <a:t>Murias</a:t>
            </a:r>
            <a:r>
              <a:rPr lang="en-US" sz="1800" b="0" dirty="0" smtClean="0"/>
              <a:t> , etc.</a:t>
            </a:r>
            <a:endParaRPr lang="en-US" altLang="ja-JP" sz="1800" b="0" dirty="0" smtClean="0"/>
          </a:p>
          <a:p>
            <a:pPr>
              <a:buNone/>
            </a:pPr>
            <a:r>
              <a:rPr lang="en-US" altLang="ja-JP" sz="1800" b="0" dirty="0" smtClean="0"/>
              <a:t>[6]” </a:t>
            </a:r>
            <a:r>
              <a:rPr lang="en-US" sz="1800" b="0" dirty="0" smtClean="0"/>
              <a:t>Further Discussions on PHY Abstraction</a:t>
            </a:r>
            <a:r>
              <a:rPr lang="en-US" altLang="ja-JP" sz="1800" b="0" dirty="0" smtClean="0"/>
              <a:t>” </a:t>
            </a:r>
            <a:r>
              <a:rPr lang="en-US" sz="1800" b="0" dirty="0" smtClean="0"/>
              <a:t>IEEE 802.11-14/0581, Yakun Sun, etc.</a:t>
            </a:r>
          </a:p>
          <a:p>
            <a:pPr>
              <a:buNone/>
            </a:pPr>
            <a:r>
              <a:rPr lang="en-US" altLang="ja-JP" sz="1800" b="0" dirty="0" smtClean="0"/>
              <a:t>[7]” PHY Abstraction for </a:t>
            </a:r>
            <a:r>
              <a:rPr lang="en-US" altLang="ja-JP" sz="1800" b="0" dirty="0" err="1" smtClean="0"/>
              <a:t>TGax</a:t>
            </a:r>
            <a:r>
              <a:rPr lang="en-US" altLang="ja-JP" sz="1800" b="0" dirty="0" smtClean="0"/>
              <a:t> System Level Simulations”, </a:t>
            </a:r>
            <a:r>
              <a:rPr lang="en-US" sz="1800" b="0" dirty="0" smtClean="0"/>
              <a:t>IEEE 802.11-14/0527, Ron </a:t>
            </a:r>
            <a:r>
              <a:rPr lang="en-US" sz="1800" b="0" dirty="0" err="1" smtClean="0"/>
              <a:t>Murias</a:t>
            </a:r>
            <a:r>
              <a:rPr lang="en-US" sz="1800" b="0" dirty="0" smtClean="0"/>
              <a:t> , etc.</a:t>
            </a:r>
            <a:endParaRPr lang="en-US" altLang="ja-JP" sz="1800" b="0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21840</TotalTime>
  <Words>370</Words>
  <Application>Microsoft Office PowerPoint</Application>
  <PresentationFormat>On-screen Show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PHY Abstraction for and IEEE 11ax PHY System Simulation and Integrated System Level Simulation</vt:lpstr>
      <vt:lpstr>PHY Abstractions</vt:lpstr>
      <vt:lpstr>Straw poll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1682</cp:revision>
  <cp:lastPrinted>1998-02-10T13:28:06Z</cp:lastPrinted>
  <dcterms:created xsi:type="dcterms:W3CDTF">2007-04-17T18:10:23Z</dcterms:created>
  <dcterms:modified xsi:type="dcterms:W3CDTF">2014-05-15T18:54:16Z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