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86" r:id="rId3"/>
    <p:sldId id="298" r:id="rId4"/>
    <p:sldId id="273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93" autoAdjust="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3228CB10-4405-4384-9ACB-32306CE618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7650" y="8985250"/>
            <a:ext cx="222408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Jianhan Liu, (Mediatek Inc.)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955A526-93E5-409C-A416-7448475FD3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76262" y="95706"/>
            <a:ext cx="2205476" cy="215444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MS PGothic" pitchFamily="34" charset="-128"/>
              </a:rPr>
              <a:t>doc.: IEEE 802.11</a:t>
            </a:r>
            <a:r>
              <a:rPr lang="en-US" dirty="0" smtClean="0"/>
              <a:t>-14-0585r2</a:t>
            </a:r>
            <a:endParaRPr lang="en-US" dirty="0" smtClean="0">
              <a:ea typeface="MS PGothic" pitchFamily="34" charset="-128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May 2013</a:t>
            </a: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Osama Aboul-Magd (Huawei Technologies)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2E520DF-8E9B-4D04-8C01-AF8862405F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Jianhan Liu, (Mediatek Inc.)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955A526-93E5-409C-A416-7448475FD31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2013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68C134-37B1-44EA-8DF1-C0A1DC571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6357938" y="6434138"/>
            <a:ext cx="2209800" cy="3476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Jianhan Liu, etc. Mediatek Inc.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C12973E-E2DC-4225-A69A-571F570D64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13273" y="304026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802.11-14/0585r2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6477000" y="6477000"/>
            <a:ext cx="22860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Jianhan Liu, etc. Mediatek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4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2691D245-FA94-4E5C-A7C1-468057BA46C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8305800" cy="1066800"/>
          </a:xfrm>
          <a:noFill/>
        </p:spPr>
        <p:txBody>
          <a:bodyPr/>
          <a:lstStyle/>
          <a:p>
            <a:r>
              <a:rPr lang="en-US" dirty="0" smtClean="0"/>
              <a:t>PHY Abstraction </a:t>
            </a:r>
            <a:r>
              <a:rPr lang="en-US" dirty="0" smtClean="0"/>
              <a:t>for </a:t>
            </a:r>
            <a:r>
              <a:rPr lang="en-US" dirty="0" smtClean="0"/>
              <a:t>and IEEE 11ax PHY System Simulation and Integrated System Level Simulation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2014-04-08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993775" y="3200400"/>
          <a:ext cx="7188200" cy="2995613"/>
        </p:xfrm>
        <a:graphic>
          <a:graphicData uri="http://schemas.openxmlformats.org/presentationml/2006/ole">
            <p:oleObj spid="_x0000_s1026" name="Document" r:id="rId4" imgW="9061058" imgH="3784771" progId="Word.Document.8">
              <p:embed/>
            </p:oleObj>
          </a:graphicData>
        </a:graphic>
      </p:graphicFrame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685800" y="2514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32" name="Rectangle 5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6553200" y="6434138"/>
            <a:ext cx="2209800" cy="3476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Jianhan Liu, etc. Mediatek Inc.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PHY Abstractions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458200" cy="5105400"/>
          </a:xfrm>
        </p:spPr>
        <p:txBody>
          <a:bodyPr/>
          <a:lstStyle/>
          <a:p>
            <a:r>
              <a:rPr lang="en-US" dirty="0" smtClean="0"/>
              <a:t>ESM should not be correlated with channel types </a:t>
            </a:r>
          </a:p>
          <a:p>
            <a:pPr lvl="1"/>
            <a:r>
              <a:rPr lang="en-US" sz="1800" dirty="0" smtClean="0"/>
              <a:t>Pre-defined tables for different channels is not a viable solution because in a lot of scenarios, there is no pre-defined channels, i.e., beamformed channels, OFDMA. </a:t>
            </a:r>
          </a:p>
          <a:p>
            <a:pPr lvl="1"/>
            <a:r>
              <a:rPr lang="en-US" sz="1800" dirty="0" smtClean="0"/>
              <a:t>RBIR methods shown little correlation with channels [1-7]</a:t>
            </a:r>
          </a:p>
          <a:p>
            <a:r>
              <a:rPr lang="en-US" dirty="0" smtClean="0"/>
              <a:t>ESM Accuracy </a:t>
            </a:r>
          </a:p>
          <a:p>
            <a:pPr lvl="1"/>
            <a:r>
              <a:rPr lang="en-US" sz="1800" dirty="0" smtClean="0"/>
              <a:t>PER </a:t>
            </a:r>
            <a:r>
              <a:rPr lang="en-US" sz="1800" dirty="0" err="1" smtClean="0"/>
              <a:t>v.s</a:t>
            </a:r>
            <a:r>
              <a:rPr lang="en-US" sz="1800" dirty="0" smtClean="0"/>
              <a:t>. effective SNR curves for different channels and bandwidths show that RBIR method is pretty accurate [1-7]</a:t>
            </a:r>
          </a:p>
          <a:p>
            <a:pPr lvl="1"/>
            <a:r>
              <a:rPr lang="en-US" sz="1800" dirty="0" smtClean="0"/>
              <a:t>Packet length can be derived from one typical packet length</a:t>
            </a:r>
          </a:p>
          <a:p>
            <a:pPr lvl="1"/>
            <a:r>
              <a:rPr lang="en-US" sz="1800" dirty="0" smtClean="0"/>
              <a:t>Modeling of practical (channel estimation etc.) loss will be discussed in the future</a:t>
            </a:r>
          </a:p>
          <a:p>
            <a:r>
              <a:rPr lang="en-US" dirty="0" smtClean="0"/>
              <a:t>Implementation complexity</a:t>
            </a:r>
          </a:p>
          <a:p>
            <a:pPr lvl="1"/>
            <a:r>
              <a:rPr lang="en-US" dirty="0" smtClean="0"/>
              <a:t>Modulation dependent look-up tables require minimal additional complexity</a:t>
            </a:r>
          </a:p>
          <a:p>
            <a:pPr lvl="1"/>
            <a:r>
              <a:rPr lang="en-US" dirty="0" smtClean="0"/>
              <a:t>Complexities of all frequency domain processing ESM methods are similar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68C134-37B1-44EA-8DF1-C0A1DC57113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050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May2014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use RBIR ESM as the PHY abstraction for PHY system simulation and integrated system level simulation for 11ax?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Y/N/A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68C134-37B1-44EA-8DF1-C0A1DC57113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pPr>
              <a:buNone/>
            </a:pPr>
            <a:r>
              <a:rPr lang="en-US" altLang="ja-JP" sz="1800" b="0" dirty="0" smtClean="0"/>
              <a:t>[1]  “</a:t>
            </a:r>
            <a:r>
              <a:rPr lang="en-US" sz="1800" b="0" dirty="0" smtClean="0"/>
              <a:t>PHY Abstraction for HEW System Level Simulation</a:t>
            </a:r>
            <a:r>
              <a:rPr lang="en-US" altLang="ja-JP" sz="1800" b="0" dirty="0" smtClean="0"/>
              <a:t>”, IEEE 802.11-13/1131r0,</a:t>
            </a:r>
            <a:r>
              <a:rPr lang="en-US" altLang="zh-CN" sz="1800" b="0" dirty="0" smtClean="0"/>
              <a:t> Zhang </a:t>
            </a:r>
            <a:r>
              <a:rPr lang="en-US" altLang="zh-CN" sz="1800" b="0" dirty="0" err="1" smtClean="0"/>
              <a:t>Jiayin</a:t>
            </a:r>
            <a:r>
              <a:rPr lang="en-US" altLang="ja-JP" sz="1800" b="0" dirty="0" smtClean="0"/>
              <a:t>, etc.</a:t>
            </a:r>
          </a:p>
          <a:p>
            <a:pPr>
              <a:buNone/>
            </a:pPr>
            <a:r>
              <a:rPr lang="en-US" altLang="ja-JP" sz="1800" b="0" dirty="0" smtClean="0"/>
              <a:t>[2] “</a:t>
            </a:r>
            <a:r>
              <a:rPr lang="en-US" sz="1800" b="0" dirty="0" smtClean="0"/>
              <a:t>PHY Abstraction for HEW System Level Simulation</a:t>
            </a:r>
            <a:r>
              <a:rPr lang="en-US" altLang="ja-JP" sz="1800" b="0" dirty="0" smtClean="0"/>
              <a:t>”, IEEE 802.11-13/0117r0, </a:t>
            </a:r>
            <a:r>
              <a:rPr lang="en-US" sz="1800" b="0" dirty="0" smtClean="0"/>
              <a:t>Yakun Sun, etc.</a:t>
            </a:r>
          </a:p>
          <a:p>
            <a:pPr>
              <a:buNone/>
            </a:pPr>
            <a:r>
              <a:rPr lang="en-US" altLang="ja-JP" sz="1800" b="0" dirty="0" smtClean="0"/>
              <a:t>[3] “</a:t>
            </a:r>
            <a:r>
              <a:rPr lang="en-US" altLang="ko-KR" sz="1800" b="0" dirty="0" smtClean="0"/>
              <a:t>Suggestion on PHY Abstraction for Evaluation Methodology </a:t>
            </a:r>
            <a:r>
              <a:rPr lang="en-US" altLang="ja-JP" sz="1800" b="0" dirty="0" smtClean="0"/>
              <a:t>”, </a:t>
            </a:r>
            <a:r>
              <a:rPr lang="en-US" sz="1800" b="0" dirty="0" smtClean="0"/>
              <a:t>IEEE 802.11-14/0353r0, </a:t>
            </a:r>
            <a:r>
              <a:rPr lang="en-US" sz="1800" b="0" dirty="0" err="1" smtClean="0"/>
              <a:t>Dongguk</a:t>
            </a:r>
            <a:r>
              <a:rPr lang="en-US" sz="1800" b="0" dirty="0" smtClean="0"/>
              <a:t> Lim, etc.</a:t>
            </a:r>
          </a:p>
          <a:p>
            <a:pPr>
              <a:buNone/>
            </a:pPr>
            <a:r>
              <a:rPr lang="en-US" altLang="ja-JP" sz="1800" b="0" dirty="0" smtClean="0"/>
              <a:t>[4] “PHY abstraction comparison”,  </a:t>
            </a:r>
            <a:r>
              <a:rPr lang="en-US" sz="1800" b="0" dirty="0" smtClean="0"/>
              <a:t>IEEE 802.11-14/0647, Tianyu Wu, etc.</a:t>
            </a:r>
            <a:endParaRPr lang="en-US" altLang="ja-JP" sz="1800" b="0" dirty="0" smtClean="0"/>
          </a:p>
          <a:p>
            <a:pPr>
              <a:buNone/>
            </a:pPr>
            <a:r>
              <a:rPr lang="en-US" altLang="ja-JP" sz="1800" b="0" dirty="0" smtClean="0"/>
              <a:t>[5]”PHY Abstraction for </a:t>
            </a:r>
            <a:r>
              <a:rPr lang="en-US" altLang="ja-JP" sz="1800" b="0" dirty="0" err="1" smtClean="0"/>
              <a:t>TGax</a:t>
            </a:r>
            <a:r>
              <a:rPr lang="en-US" altLang="ja-JP" sz="1800" b="0" dirty="0" smtClean="0"/>
              <a:t> System Level Simulations”,  </a:t>
            </a:r>
            <a:r>
              <a:rPr lang="en-US" sz="1800" b="0" dirty="0" smtClean="0"/>
              <a:t>IEEE 802.11-14/0527, Ron </a:t>
            </a:r>
            <a:r>
              <a:rPr lang="en-US" sz="1800" b="0" dirty="0" err="1" smtClean="0"/>
              <a:t>Murias</a:t>
            </a:r>
            <a:r>
              <a:rPr lang="en-US" sz="1800" b="0" dirty="0" smtClean="0"/>
              <a:t> , etc.</a:t>
            </a:r>
            <a:endParaRPr lang="en-US" altLang="ja-JP" sz="1800" b="0" dirty="0" smtClean="0"/>
          </a:p>
          <a:p>
            <a:pPr>
              <a:buNone/>
            </a:pPr>
            <a:r>
              <a:rPr lang="en-US" altLang="ja-JP" sz="1800" b="0" dirty="0" smtClean="0"/>
              <a:t>[6]” </a:t>
            </a:r>
            <a:r>
              <a:rPr lang="en-US" sz="1800" b="0" dirty="0" smtClean="0"/>
              <a:t>Further Discussions on PHY Abstraction</a:t>
            </a:r>
            <a:r>
              <a:rPr lang="en-US" altLang="ja-JP" sz="1800" b="0" dirty="0" smtClean="0"/>
              <a:t>” </a:t>
            </a:r>
            <a:r>
              <a:rPr lang="en-US" sz="1800" b="0" dirty="0" smtClean="0"/>
              <a:t>IEEE 802.11-14/0581, Yakun Sun, etc.</a:t>
            </a:r>
          </a:p>
          <a:p>
            <a:pPr>
              <a:buNone/>
            </a:pPr>
            <a:r>
              <a:rPr lang="en-US" altLang="ja-JP" sz="1800" b="0" dirty="0" smtClean="0"/>
              <a:t>[7]” PHY Abstraction for </a:t>
            </a:r>
            <a:r>
              <a:rPr lang="en-US" altLang="ja-JP" sz="1800" b="0" dirty="0" err="1" smtClean="0"/>
              <a:t>TGax</a:t>
            </a:r>
            <a:r>
              <a:rPr lang="en-US" altLang="ja-JP" sz="1800" b="0" dirty="0" smtClean="0"/>
              <a:t> System Level Simulations”, </a:t>
            </a:r>
            <a:r>
              <a:rPr lang="en-US" sz="1800" b="0" dirty="0" smtClean="0"/>
              <a:t>IEEE 802.11-14/0527, Ron </a:t>
            </a:r>
            <a:r>
              <a:rPr lang="en-US" sz="1800" b="0" dirty="0" err="1" smtClean="0"/>
              <a:t>Murias</a:t>
            </a:r>
            <a:r>
              <a:rPr lang="en-US" sz="1800" b="0" dirty="0" smtClean="0"/>
              <a:t> , etc.</a:t>
            </a:r>
            <a:endParaRPr lang="en-US" altLang="ja-JP" sz="1800" b="0" dirty="0" smtClean="0"/>
          </a:p>
        </p:txBody>
      </p:sp>
      <p:sp>
        <p:nvSpPr>
          <p:cNvPr id="2253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F318DAB0-02F5-4649-B167-D9B7032E0C8D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2534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Jianhan Liu, etc. Mediatek Inc.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050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May2014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21834</TotalTime>
  <Words>370</Words>
  <Application>Microsoft Office PowerPoint</Application>
  <PresentationFormat>On-screen Show (4:3)</PresentationFormat>
  <Paragraphs>47</Paragraphs>
  <Slides>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802-11-Submission</vt:lpstr>
      <vt:lpstr>Document</vt:lpstr>
      <vt:lpstr>PHY Abstraction for and IEEE 11ax PHY System Simulation and Integrated System Level Simulation</vt:lpstr>
      <vt:lpstr>PHY Abstractions</vt:lpstr>
      <vt:lpstr>Straw poll</vt:lpstr>
      <vt:lpstr>Reference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January 2010 Report</dc:title>
  <dc:creator>Eldad Perahia</dc:creator>
  <cp:lastModifiedBy>mtk30143</cp:lastModifiedBy>
  <cp:revision>1679</cp:revision>
  <cp:lastPrinted>1998-02-10T13:28:06Z</cp:lastPrinted>
  <dcterms:created xsi:type="dcterms:W3CDTF">2007-04-17T18:10:23Z</dcterms:created>
  <dcterms:modified xsi:type="dcterms:W3CDTF">2014-05-15T18:46:14Z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AdHocReviewCycleID">
    <vt:i4>1370614380</vt:i4>
  </property>
  <property fmtid="{D5CDD505-2E9C-101B-9397-08002B2CF9AE}" pid="10" name="_NewReviewCycle">
    <vt:lpwstr/>
  </property>
  <property fmtid="{D5CDD505-2E9C-101B-9397-08002B2CF9AE}" pid="11" name="_EmailSubject">
    <vt:lpwstr>the presentation I plan to discuss with Huawei and other companies</vt:lpwstr>
  </property>
  <property fmtid="{D5CDD505-2E9C-101B-9397-08002B2CF9AE}" pid="12" name="_AuthorEmail">
    <vt:lpwstr>Thomas.Pare@mediatek.com</vt:lpwstr>
  </property>
  <property fmtid="{D5CDD505-2E9C-101B-9397-08002B2CF9AE}" pid="13" name="_AuthorEmailDisplayName">
    <vt:lpwstr>Thomas Pare</vt:lpwstr>
  </property>
  <property fmtid="{D5CDD505-2E9C-101B-9397-08002B2CF9AE}" pid="14" name="_PreviousAdHocReviewCycleID">
    <vt:i4>1368649679</vt:i4>
  </property>
</Properties>
</file>