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6" r:id="rId13"/>
    <p:sldId id="277" r:id="rId14"/>
    <p:sldId id="271" r:id="rId15"/>
    <p:sldId id="27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>
      <p:cViewPr>
        <p:scale>
          <a:sx n="100" d="100"/>
          <a:sy n="100" d="100"/>
        </p:scale>
        <p:origin x="-258" y="7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802.11-14/0497r0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Norman Finn, Cisco Systems, Mark Hamilton, </a:t>
            </a:r>
            <a:r>
              <a:rPr lang="en-GB" dirty="0" err="1" smtClean="0"/>
              <a:t>Spectralink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Systems, Mark Hamilton, Spectralink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11-14/0562r1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July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2014-05-05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96031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134232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220330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058531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is, 802.1AC/802.11ak  can define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</p:txBody>
      </p:sp>
    </p:spTree>
    <p:extLst>
      <p:ext uri="{BB962C8B-B14F-4D97-AF65-F5344CB8AC3E}">
        <p14:creationId xmlns:p14="http://schemas.microsoft.com/office/powerpoint/2010/main" val="85700444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3805888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518764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518764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051660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4439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1579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3805888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157912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4763628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475596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520664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443984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3611500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361150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3611500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39547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24944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446276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323468"/>
            <a:ext cx="0" cy="64807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167908" y="3323468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4420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1560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51876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4907644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323468"/>
            <a:ext cx="0" cy="15925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329658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328120" y="4309944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946140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660068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5022820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946140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411700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9461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979652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948040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4115556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3429000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950332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827524"/>
            <a:ext cx="0" cy="64807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827524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9480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948040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4115556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3429000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 flipH="1">
            <a:off x="6595864" y="3827524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411700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7504" y="1700808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0" name="Left Brace 49"/>
          <p:cNvSpPr/>
          <p:nvPr/>
        </p:nvSpPr>
        <p:spPr bwMode="auto">
          <a:xfrm rot="5400000">
            <a:off x="4315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15616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14031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028384" y="1700808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1" name="Left Brace 60"/>
          <p:cNvSpPr/>
          <p:nvPr/>
        </p:nvSpPr>
        <p:spPr bwMode="auto">
          <a:xfrm rot="5400000">
            <a:off x="8280412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56784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4" name="Left Brace 63"/>
          <p:cNvSpPr/>
          <p:nvPr/>
        </p:nvSpPr>
        <p:spPr bwMode="auto">
          <a:xfrm rot="5400000">
            <a:off x="7344308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195736" y="2060848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66" name="Left Brace 65"/>
          <p:cNvSpPr/>
          <p:nvPr/>
        </p:nvSpPr>
        <p:spPr bwMode="auto">
          <a:xfrm rot="5400000">
            <a:off x="3383868" y="1520788"/>
            <a:ext cx="288032" cy="26642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8064" y="1484784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5868144" y="2060848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7668344" y="5589240"/>
            <a:ext cx="0" cy="3600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155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this 11an 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wired connections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between the Bridges (not shown).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534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multiple, logical ports visible to the bridge, to the vector-of-endpoints SAP provided by an 11ak 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802.11ak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SAP presented by an 11ak AP to include the vector-of-endpoints parameter, which identifies links to each of the 11ak-aware non-AP STAs.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171</TotalTime>
  <Words>740</Words>
  <Application>Microsoft Office PowerPoint</Application>
  <PresentationFormat>On-screen Show (4:3)</PresentationFormat>
  <Paragraphs>212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Tasks for 802.1AC</vt:lpstr>
      <vt:lpstr>Tasks for 802.11ak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37</cp:revision>
  <cp:lastPrinted>1601-01-01T00:00:00Z</cp:lastPrinted>
  <dcterms:created xsi:type="dcterms:W3CDTF">2010-02-15T12:38:41Z</dcterms:created>
  <dcterms:modified xsi:type="dcterms:W3CDTF">2014-07-17T15:09:32Z</dcterms:modified>
</cp:coreProperties>
</file>