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3" r:id="rId12"/>
    <p:sldId id="271" r:id="rId13"/>
    <p:sldId id="27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11-14/0562r0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May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8255000" imgH="2413000" progId="Word.Document.8">
                  <p:embed/>
                </p:oleObj>
              </mc:Choice>
              <mc:Fallback>
                <p:oleObj name="Document" r:id="rId5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06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2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296031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134232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220330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058531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is, 802.1AC/802.11ak  can define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</p:txBody>
      </p:sp>
    </p:spTree>
    <p:extLst>
      <p:ext uri="{BB962C8B-B14F-4D97-AF65-F5344CB8AC3E}">
        <p14:creationId xmlns:p14="http://schemas.microsoft.com/office/powerpoint/2010/main" val="8570044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multiple, logical ports visible to the bridge, to the vector-of-endpoints SAP provided by an 11ak 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802.11ak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SAP presented by an 11ak AP to include the vector-of-endpoints parameter, which identifies links to each of the 11ak-aware non-AP STAs.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170</TotalTime>
  <Words>636</Words>
  <Application>Microsoft Office PowerPoint</Application>
  <PresentationFormat>On-screen Show (4:3)</PresentationFormat>
  <Paragraphs>158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Tasks for 802.1AC</vt:lpstr>
      <vt:lpstr>Tasks for 802.11ak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36</cp:revision>
  <cp:lastPrinted>1601-01-01T00:00:00Z</cp:lastPrinted>
  <dcterms:created xsi:type="dcterms:W3CDTF">2010-02-15T12:38:41Z</dcterms:created>
  <dcterms:modified xsi:type="dcterms:W3CDTF">2014-05-06T21:10:36Z</dcterms:modified>
</cp:coreProperties>
</file>