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269" r:id="rId3"/>
    <p:sldId id="279" r:id="rId4"/>
    <p:sldId id="280" r:id="rId5"/>
    <p:sldId id="281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291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9E7A96D-6A3B-074F-8AD3-5F2A15B3B9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866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75051E7-749F-5342-A121-8D9C9907C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7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7B547E0-ABC6-0142-8C0C-BBB2D05AE544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083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58FBAD-0FF9-7749-A295-8327C6486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3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2644858-2B43-4A4E-B336-075084507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96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31398C-935E-DE47-9A4E-61F34772D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874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4FBD9-3090-9642-98AF-5246C7118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538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E26C0-A3C6-9644-8B16-56C3BA45C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25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1B114-4EA9-1142-9C7E-0BD0DBE26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8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46548-DEDC-E244-9906-994F21400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02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57A6E-8B19-DE4F-A46E-A569DAEB4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329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EBB5E-1289-5B45-BAA8-041C752FE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881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22C9E-78D7-4B43-8386-25751D74C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33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B1CE5-FCF8-D743-8A2C-4144CEA05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44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7EAB99-7448-5041-9D18-454FF4C5C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627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5BCA9-99B4-9E4D-94BA-566BD60BD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956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FFB28-A011-9749-BD57-E3BF1A252A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791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55CB1-7CA8-A64E-A16F-D228A5F489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99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588B0D-2023-134A-A557-DB3B553AB8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8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C83C974-AB0F-D140-A1B4-4CC1183A5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31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7C55B7-F4F2-7148-AD7F-AF000F061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99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6971E3-F592-FA43-A194-EC87FC0F5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1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FDC80D-AA58-2140-A9A7-C3D80159C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2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119A57-610D-2E4B-A0AC-9028C8664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14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697625-D01C-ED41-A8AB-476C5A3ECC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9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BC3CE68-761C-454E-A940-B47C26548D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802.11-14/0557r0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EE5F1F2D-3D75-C943-A036-670DF5D9E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4/18-14-0024-00-0000-rr-tag-charter-reaffirmed-2014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4086E2E2-9AC9-FB47-8CDA-7FC00B1E705C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>
                <a:latin typeface="Times New Roman" charset="0"/>
              </a:rPr>
              <a:t>RR-TAG (802.18) to 802.11 Liaison Report</a:t>
            </a: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2014-05-16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6355993"/>
              </p:ext>
            </p:extLst>
          </p:nvPr>
        </p:nvGraphicFramePr>
        <p:xfrm>
          <a:off x="500063" y="3136900"/>
          <a:ext cx="7926387" cy="237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5" name="Document" r:id="rId4" imgW="8369300" imgH="2514600" progId="Word.Document.8">
                  <p:embed/>
                </p:oleObj>
              </mc:Choice>
              <mc:Fallback>
                <p:oleObj name="Document" r:id="rId4" imgW="83693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3136900"/>
                        <a:ext cx="7926387" cy="2376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>
                <a:latin typeface="Times New Roman" charset="0"/>
              </a:rPr>
              <a:t>Overview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b="0" dirty="0">
                <a:latin typeface="Times New Roman" charset="0"/>
              </a:rPr>
              <a:t>This document summarizes the activities of the IEEE 802.18 Radio Regulatory Technical Advisory Group (RR-TAG) during the IEEE 802 </a:t>
            </a:r>
            <a:r>
              <a:rPr lang="en-US" b="0" dirty="0" smtClean="0">
                <a:latin typeface="Times New Roman" charset="0"/>
              </a:rPr>
              <a:t>May 2014 Wireless Interim </a:t>
            </a:r>
            <a:r>
              <a:rPr lang="en-US" b="0" dirty="0">
                <a:latin typeface="Times New Roman" charset="0"/>
              </a:rPr>
              <a:t>Meeting </a:t>
            </a:r>
            <a:r>
              <a:rPr lang="en-US" b="0" dirty="0" smtClean="0">
                <a:latin typeface="Times New Roman" charset="0"/>
              </a:rPr>
              <a:t>in Waikoloa.</a:t>
            </a:r>
            <a:endParaRPr lang="en-US" b="0" dirty="0">
              <a:latin typeface="Times New Roman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9134C468-29D4-5F4D-9F48-17557DAD461D}" type="slidenum">
              <a:rPr lang="en-US"/>
              <a:pPr/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E4B5A044-8809-DE48-BB59-E9695C000692}" type="slidenum">
              <a:rPr lang="en-US"/>
              <a:pPr/>
              <a:t>3</a:t>
            </a:fld>
            <a:endParaRPr lang="en-US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GB" sz="2800" dirty="0" smtClean="0">
                <a:latin typeface="Times New Roman" charset="0"/>
              </a:rPr>
              <a:t>RR-TAG Documents</a:t>
            </a:r>
            <a:endParaRPr lang="en-GB" sz="2800" dirty="0">
              <a:latin typeface="Times New Roman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001000" cy="4114800"/>
          </a:xfrm>
        </p:spPr>
        <p:txBody>
          <a:bodyPr/>
          <a:lstStyle/>
          <a:p>
            <a:pPr marL="342900" lvl="1" indent="-342900"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sz="2400" dirty="0" smtClean="0"/>
              <a:t>The Charter was reaffirmed in </a:t>
            </a:r>
            <a:r>
              <a:rPr lang="en-US" sz="2400" dirty="0"/>
              <a:t>document </a:t>
            </a:r>
            <a:r>
              <a:rPr lang="en-US" sz="2400" dirty="0">
                <a:hlinkClick r:id="rId2"/>
              </a:rPr>
              <a:t>https://</a:t>
            </a:r>
            <a:r>
              <a:rPr lang="en-US" sz="2400" dirty="0" smtClean="0">
                <a:hlinkClick r:id="rId2"/>
              </a:rPr>
              <a:t>mentor.ieee.org/802.18/dcn/14/18-14-0024-00-0000-rr-tag-charter-reaffirmed-2014.docx</a:t>
            </a:r>
            <a:r>
              <a:rPr lang="en-US" sz="2400" dirty="0" smtClean="0"/>
              <a:t> </a:t>
            </a:r>
          </a:p>
          <a:p>
            <a:pPr marL="342900" lvl="1" indent="-342900"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sz="2400" dirty="0" smtClean="0"/>
              <a:t>The new Operations Manual was started</a:t>
            </a:r>
            <a:endParaRPr lang="en-US" sz="24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50B44E6A-9CD3-2148-9087-BF38FB166480}" type="slidenum">
              <a:rPr lang="en-US"/>
              <a:pPr/>
              <a:t>4</a:t>
            </a:fld>
            <a:endParaRPr 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GB" sz="2800" dirty="0" smtClean="0">
                <a:latin typeface="Times New Roman" charset="0"/>
              </a:rPr>
              <a:t>Regulatory Summaries</a:t>
            </a:r>
            <a:endParaRPr lang="en-GB" sz="2800" dirty="0">
              <a:latin typeface="Times New Roman" charset="0"/>
            </a:endParaRP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924800" cy="4114800"/>
          </a:xfrm>
        </p:spPr>
        <p:txBody>
          <a:bodyPr/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dirty="0" smtClean="0">
                <a:latin typeface="Times New Roman" charset="0"/>
              </a:rPr>
              <a:t>The Vice-chair presented a series of regulatory updates:</a:t>
            </a:r>
          </a:p>
          <a:p>
            <a:pPr lvl="1"/>
            <a:r>
              <a:rPr lang="en-US" altLang="en-US" sz="1800" b="1" dirty="0"/>
              <a:t>European Union</a:t>
            </a:r>
          </a:p>
          <a:p>
            <a:pPr lvl="2"/>
            <a:r>
              <a:rPr lang="en-US" altLang="en-US" dirty="0"/>
              <a:t>Ofcom LTE in 2.3 and 3.4 GHz consultation</a:t>
            </a:r>
          </a:p>
          <a:p>
            <a:pPr lvl="2"/>
            <a:r>
              <a:rPr lang="en-US" altLang="en-US" dirty="0"/>
              <a:t>EC Mandate on LTE in 2.3 GHz</a:t>
            </a:r>
          </a:p>
          <a:p>
            <a:pPr lvl="2"/>
            <a:r>
              <a:rPr lang="en-US" altLang="en-US" dirty="0"/>
              <a:t>Ofcom spectrum “statements”</a:t>
            </a:r>
          </a:p>
          <a:p>
            <a:pPr lvl="3"/>
            <a:r>
              <a:rPr lang="en-US" altLang="en-US" dirty="0"/>
              <a:t>10-year spectrum plan</a:t>
            </a:r>
          </a:p>
          <a:p>
            <a:pPr lvl="3"/>
            <a:r>
              <a:rPr lang="en-US" altLang="en-US" dirty="0"/>
              <a:t>Spectrum sharing with dynamic spectrum access</a:t>
            </a:r>
          </a:p>
          <a:p>
            <a:pPr lvl="1"/>
            <a:r>
              <a:rPr lang="en-US" altLang="en-US" sz="1800" b="1" dirty="0"/>
              <a:t>North America</a:t>
            </a:r>
          </a:p>
          <a:p>
            <a:pPr lvl="2" eaLnBrk="1" hangingPunct="1">
              <a:spcBef>
                <a:spcPct val="0"/>
              </a:spcBef>
            </a:pPr>
            <a:r>
              <a:rPr lang="en-US" altLang="en-US" dirty="0"/>
              <a:t>Globalstar NPRM Reply Comments [due June 4]</a:t>
            </a:r>
          </a:p>
          <a:p>
            <a:pPr lvl="2" eaLnBrk="1" hangingPunct="1">
              <a:spcBef>
                <a:spcPct val="0"/>
              </a:spcBef>
            </a:pPr>
            <a:r>
              <a:rPr lang="en-US" altLang="en-US" dirty="0"/>
              <a:t>NPRM 13-22 – R&amp;O (FCC 14-49)</a:t>
            </a:r>
          </a:p>
          <a:p>
            <a:pPr lvl="3" eaLnBrk="1" hangingPunct="1">
              <a:spcBef>
                <a:spcPct val="0"/>
              </a:spcBef>
            </a:pPr>
            <a:r>
              <a:rPr lang="en-US" altLang="en-US" dirty="0"/>
              <a:t>Petition for reconsideration on DFS rule change</a:t>
            </a:r>
          </a:p>
          <a:p>
            <a:pPr lvl="2" eaLnBrk="1" hangingPunct="1">
              <a:spcBef>
                <a:spcPct val="0"/>
              </a:spcBef>
            </a:pPr>
            <a:r>
              <a:rPr lang="en-US" altLang="en-US" dirty="0"/>
              <a:t>FCC 3.5 GHz FNPRM [Comments due 40 days after publication]</a:t>
            </a:r>
          </a:p>
          <a:p>
            <a:pPr lvl="2" eaLnBrk="1" hangingPunct="1">
              <a:spcBef>
                <a:spcPct val="0"/>
              </a:spcBef>
            </a:pPr>
            <a:r>
              <a:rPr lang="en-US" altLang="en-US" dirty="0"/>
              <a:t>TV band spectrum auction planning</a:t>
            </a:r>
          </a:p>
          <a:p>
            <a:pPr lvl="2" eaLnBrk="1" hangingPunct="1">
              <a:spcBef>
                <a:spcPct val="0"/>
              </a:spcBef>
            </a:pPr>
            <a:r>
              <a:rPr lang="en-US" altLang="en-US" dirty="0" smtClean="0"/>
              <a:t>New </a:t>
            </a:r>
            <a:r>
              <a:rPr lang="en-US" altLang="en-US" dirty="0"/>
              <a:t>KDB for electronic labeling</a:t>
            </a:r>
          </a:p>
          <a:p>
            <a:pPr lvl="1">
              <a:spcBef>
                <a:spcPct val="0"/>
              </a:spcBef>
              <a:spcAft>
                <a:spcPts val="600"/>
              </a:spcAft>
            </a:pPr>
            <a:endParaRPr lang="en-US" sz="2000" dirty="0">
              <a:latin typeface="Times New Roman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31630</TotalTime>
  <Words>196</Words>
  <Application>Microsoft Office PowerPoint</Application>
  <PresentationFormat>On-screen Show (4:3)</PresentationFormat>
  <Paragraphs>39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MS PGothic</vt:lpstr>
      <vt:lpstr>Arial</vt:lpstr>
      <vt:lpstr>Calibri</vt:lpstr>
      <vt:lpstr>Times New Roman</vt:lpstr>
      <vt:lpstr>802-11-Submission</vt:lpstr>
      <vt:lpstr>Custom Design</vt:lpstr>
      <vt:lpstr>Document</vt:lpstr>
      <vt:lpstr>RR-TAG (802.18) to 802.11 Liaison Report</vt:lpstr>
      <vt:lpstr>Overview</vt:lpstr>
      <vt:lpstr>RR-TAG Documents</vt:lpstr>
      <vt:lpstr>Regulatory Summaries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rkennedy1000@gmail.com</cp:lastModifiedBy>
  <cp:revision>1204</cp:revision>
  <cp:lastPrinted>1998-02-10T13:28:06Z</cp:lastPrinted>
  <dcterms:created xsi:type="dcterms:W3CDTF">2009-04-21T18:18:19Z</dcterms:created>
  <dcterms:modified xsi:type="dcterms:W3CDTF">2014-05-16T01:11:45Z</dcterms:modified>
</cp:coreProperties>
</file>