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69" r:id="rId3"/>
    <p:sldId id="279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291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802.11-14/0557r0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4/18-14-0024-00-0000-rr-tag-charter-reaffirmed-2014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RR-TAG (802.18) to 802.11 Liaison 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2014-05-16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3559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5" name="Document" r:id="rId4" imgW="8369300" imgH="2514600" progId="Word.Document.8">
                  <p:embed/>
                </p:oleObj>
              </mc:Choice>
              <mc:Fallback>
                <p:oleObj name="Document" r:id="rId4" imgW="83693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summarizes the activities of the IEEE 802.18 Radio Regulatory Technical Advisory Group (RR-TAG) during the IEEE 802 </a:t>
            </a:r>
            <a:r>
              <a:rPr lang="en-US" b="0" dirty="0" smtClean="0">
                <a:latin typeface="Times New Roman" charset="0"/>
              </a:rPr>
              <a:t>May 2014 Wireless Interim </a:t>
            </a:r>
            <a:r>
              <a:rPr lang="en-US" b="0" dirty="0">
                <a:latin typeface="Times New Roman" charset="0"/>
              </a:rPr>
              <a:t>Meeting </a:t>
            </a:r>
            <a:r>
              <a:rPr lang="en-US" b="0" dirty="0" smtClean="0">
                <a:latin typeface="Times New Roman" charset="0"/>
              </a:rPr>
              <a:t>in Waikoloa.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4B5A044-8809-DE48-BB59-E9695C000692}" type="slidenum">
              <a:rPr lang="en-US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>
                <a:latin typeface="Times New Roman" charset="0"/>
              </a:rPr>
              <a:t>RR-TAG Documents</a:t>
            </a:r>
            <a:endParaRPr lang="en-GB" sz="2800" dirty="0">
              <a:latin typeface="Times New Roman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114800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sz="2400" dirty="0" smtClean="0"/>
              <a:t>The Charter was reaffirmed in </a:t>
            </a:r>
            <a:r>
              <a:rPr lang="en-US" sz="2400" dirty="0"/>
              <a:t>document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mentor.ieee.org/802.18/dcn/14/18-14-0024-00-0000-rr-tag-charter-reaffirmed-2014.docx</a:t>
            </a:r>
            <a:r>
              <a:rPr lang="en-US" sz="2400" dirty="0" smtClean="0"/>
              <a:t> 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sz="2400" dirty="0" smtClean="0"/>
              <a:t>The new Operations Manual was started</a:t>
            </a: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50B44E6A-9CD3-2148-9087-BF38FB166480}" type="slidenum">
              <a:rPr lang="en-US"/>
              <a:pPr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>
                <a:latin typeface="Times New Roman" charset="0"/>
              </a:rPr>
              <a:t>Regulatory Summaries</a:t>
            </a:r>
            <a:endParaRPr lang="en-GB" sz="2800" dirty="0">
              <a:latin typeface="Times New Roman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114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>
                <a:latin typeface="Times New Roman" charset="0"/>
              </a:rPr>
              <a:t>The Vice-chair presented a series of regulatory updates:</a:t>
            </a:r>
          </a:p>
          <a:p>
            <a:pPr lvl="1"/>
            <a:r>
              <a:rPr lang="en-US" altLang="en-US" sz="1800" b="1" dirty="0"/>
              <a:t>European Union</a:t>
            </a:r>
          </a:p>
          <a:p>
            <a:pPr lvl="2"/>
            <a:r>
              <a:rPr lang="en-US" altLang="en-US" dirty="0"/>
              <a:t>Ofcom LTE in 2.3 and 3.4 GHz consultation</a:t>
            </a:r>
          </a:p>
          <a:p>
            <a:pPr lvl="2"/>
            <a:r>
              <a:rPr lang="en-US" altLang="en-US" dirty="0"/>
              <a:t>EC Mandate on LTE in 2.3 GHz</a:t>
            </a:r>
          </a:p>
          <a:p>
            <a:pPr lvl="2"/>
            <a:r>
              <a:rPr lang="en-US" altLang="en-US" dirty="0"/>
              <a:t>Ofcom spectrum “statements”</a:t>
            </a:r>
          </a:p>
          <a:p>
            <a:pPr lvl="3"/>
            <a:r>
              <a:rPr lang="en-US" altLang="en-US" dirty="0"/>
              <a:t>10-year spectrum plan</a:t>
            </a:r>
          </a:p>
          <a:p>
            <a:pPr lvl="3"/>
            <a:r>
              <a:rPr lang="en-US" altLang="en-US" dirty="0"/>
              <a:t>Spectrum sharing with dynamic spectrum access</a:t>
            </a:r>
          </a:p>
          <a:p>
            <a:pPr lvl="1"/>
            <a:r>
              <a:rPr lang="en-US" altLang="en-US" sz="1800" b="1" dirty="0"/>
              <a:t>North America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/>
              <a:t>Globalstar NPRM Reply Comments [due June 4]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/>
              <a:t>NPRM 13-22 – R&amp;O (FCC 14-49)</a:t>
            </a:r>
          </a:p>
          <a:p>
            <a:pPr lvl="3" eaLnBrk="1" hangingPunct="1">
              <a:spcBef>
                <a:spcPct val="0"/>
              </a:spcBef>
            </a:pPr>
            <a:r>
              <a:rPr lang="en-US" altLang="en-US" dirty="0"/>
              <a:t>Petition for reconsideration on DFS rule change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/>
              <a:t>FCC 3.5 GHz FNPRM [Comments due 40 days after publication]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/>
              <a:t>TV band spectrum auction planning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dirty="0" smtClean="0"/>
              <a:t>New </a:t>
            </a:r>
            <a:r>
              <a:rPr lang="en-US" altLang="en-US" dirty="0"/>
              <a:t>KDB for electronic labeling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endParaRPr lang="en-US" sz="2000" dirty="0">
              <a:latin typeface="Times New Roman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31630</TotalTime>
  <Words>196</Words>
  <Application>Microsoft Office PowerPoint</Application>
  <PresentationFormat>On-screen Show (4:3)</PresentationFormat>
  <Paragraphs>39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MS PGothic</vt:lpstr>
      <vt:lpstr>Arial</vt:lpstr>
      <vt:lpstr>Calibri</vt:lpstr>
      <vt:lpstr>Times New Roman</vt:lpstr>
      <vt:lpstr>802-11-Submission</vt:lpstr>
      <vt:lpstr>Custom Design</vt:lpstr>
      <vt:lpstr>Document</vt:lpstr>
      <vt:lpstr>RR-TAG (802.18) to 802.11 Liaison Report</vt:lpstr>
      <vt:lpstr>Overview</vt:lpstr>
      <vt:lpstr>RR-TAG Documents</vt:lpstr>
      <vt:lpstr>Regulatory Summaries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1204</cp:revision>
  <cp:lastPrinted>1998-02-10T13:28:06Z</cp:lastPrinted>
  <dcterms:created xsi:type="dcterms:W3CDTF">2009-04-21T18:18:19Z</dcterms:created>
  <dcterms:modified xsi:type="dcterms:W3CDTF">2014-05-16T01:11:45Z</dcterms:modified>
</cp:coreProperties>
</file>