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81" r:id="rId7"/>
    <p:sldId id="28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29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802.11-14/0555r0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takeholders.ofcom.org.uk/consultations/spectrum-sharing/" TargetMode="External"/><Relationship Id="rId3" Type="http://schemas.openxmlformats.org/officeDocument/2006/relationships/hyperlink" Target="http://transition.fcc.gov/Daily_Releases/Daily_Business/2014/db0401/FCC-14-30A1.pdf" TargetMode="External"/><Relationship Id="rId7" Type="http://schemas.openxmlformats.org/officeDocument/2006/relationships/hyperlink" Target="http://stakeholders.ofcom.org.uk/consultations/spectrum-management-strategy/" TargetMode="External"/><Relationship Id="rId2" Type="http://schemas.openxmlformats.org/officeDocument/2006/relationships/hyperlink" Target="http://transition.fcc.gov/Daily_Releases/Daily_Business/2013/db1126/FCC-13-147A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pt.org/Documents/fm-52/17474/FM52(14)17_Mandate-to-CEPT-on-2300-2400-MHz" TargetMode="External"/><Relationship Id="rId5" Type="http://schemas.openxmlformats.org/officeDocument/2006/relationships/hyperlink" Target="http://stakeholders.ofcom.org.uk/binaries/consultations/pssr-2014/summary/pssr.pdf" TargetMode="External"/><Relationship Id="rId10" Type="http://schemas.openxmlformats.org/officeDocument/2006/relationships/hyperlink" Target="https://mentor.ieee.org/802.11/dcn/14/11-14-0675-00-0reg-dsrc-tt-activities-mar-may-2014.ppt" TargetMode="External"/><Relationship Id="rId4" Type="http://schemas.openxmlformats.org/officeDocument/2006/relationships/hyperlink" Target="http://transition.fcc.gov/Daily_Releases/Daily_Business/2014/db0425/FCC-14-49A1.pdf" TargetMode="External"/><Relationship Id="rId9" Type="http://schemas.openxmlformats.org/officeDocument/2006/relationships/hyperlink" Target="https://apps.fcc.gov/eas/comments/GetPublishedDocument.html?id=369&amp;tn=7167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802.11 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Waikoloa </a:t>
            </a:r>
            <a:r>
              <a:rPr lang="en-US" sz="2800" dirty="0">
                <a:latin typeface="Times New Roman" charset="0"/>
              </a:rPr>
              <a:t>Closing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2014-05-16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May 2014 </a:t>
            </a:r>
            <a:r>
              <a:rPr lang="en-US" dirty="0">
                <a:latin typeface="Times New Roman" charset="0"/>
              </a:rPr>
              <a:t>IEEE 802.11 Regulatory Standing Committee meeting in </a:t>
            </a:r>
            <a:r>
              <a:rPr lang="en-US" dirty="0" smtClean="0">
                <a:latin typeface="Times New Roman" charset="0"/>
              </a:rPr>
              <a:t>Waikoloa.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Administrative </a:t>
            </a:r>
            <a:r>
              <a:rPr lang="en-US" altLang="en-US" sz="2800" dirty="0"/>
              <a:t>items </a:t>
            </a:r>
          </a:p>
          <a:p>
            <a:pPr eaLnBrk="1" hangingPunct="1"/>
            <a:r>
              <a:rPr lang="en-US" altLang="en-US" sz="2800" dirty="0"/>
              <a:t>Introduction</a:t>
            </a:r>
          </a:p>
          <a:p>
            <a:pPr eaLnBrk="1" hangingPunct="1"/>
            <a:r>
              <a:rPr lang="en-US" altLang="en-US" sz="2800" dirty="0"/>
              <a:t>Officer Elections</a:t>
            </a:r>
          </a:p>
          <a:p>
            <a:pPr eaLnBrk="1" hangingPunct="1"/>
            <a:r>
              <a:rPr lang="en-US" altLang="en-US" sz="2800" dirty="0"/>
              <a:t>Regulatory summaries</a:t>
            </a:r>
          </a:p>
          <a:p>
            <a:pPr eaLnBrk="1" hangingPunct="1"/>
            <a:r>
              <a:rPr lang="en-US" altLang="en-US" sz="2800" dirty="0"/>
              <a:t>[Potential] Action items</a:t>
            </a:r>
          </a:p>
          <a:p>
            <a:pPr eaLnBrk="1" hangingPunct="1"/>
            <a:r>
              <a:rPr lang="en-US" altLang="en-US" sz="2800" dirty="0"/>
              <a:t>DSRC </a:t>
            </a:r>
            <a:r>
              <a:rPr lang="en-US" altLang="en-US" sz="2800" dirty="0" smtClean="0"/>
              <a:t>Coexistence</a:t>
            </a:r>
            <a:endParaRPr lang="en-US" altLang="en-US" sz="2800" dirty="0"/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 smtClean="0">
                <a:latin typeface="Times New Roman" charset="0"/>
                <a:ea typeface="MS PGothic" charset="0"/>
              </a:rPr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latin typeface="Times New Roman" charset="0"/>
              </a:rPr>
              <a:t>Re-elected Rich Kennedy as Chair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Regulatory summaries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Asia </a:t>
            </a:r>
            <a:endParaRPr lang="en-US" dirty="0">
              <a:latin typeface="Times New Roman" charset="0"/>
            </a:endParaRPr>
          </a:p>
          <a:p>
            <a:pPr lvl="1" eaLnBrk="1" hangingPunct="1"/>
            <a:r>
              <a:rPr lang="en-US" dirty="0">
                <a:latin typeface="Times New Roman" charset="0"/>
              </a:rPr>
              <a:t>EU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North America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DSRC Coexistence Tiger Team </a:t>
            </a:r>
            <a:r>
              <a:rPr lang="en-US" dirty="0" smtClean="0">
                <a:latin typeface="Times New Roman" charset="0"/>
              </a:rPr>
              <a:t>update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May 15 FCC open meeting review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Other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Teleconferences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charset="0"/>
              </a:rPr>
              <a:t>Regulatory SC</a:t>
            </a:r>
          </a:p>
          <a:p>
            <a:pPr lvl="1"/>
            <a:r>
              <a:rPr lang="en-US" sz="2400" dirty="0">
                <a:latin typeface="Times New Roman" charset="0"/>
              </a:rPr>
              <a:t>Bi-weekly on Thursdays, 12:30 to </a:t>
            </a:r>
            <a:r>
              <a:rPr lang="en-US" sz="2400" dirty="0" smtClean="0">
                <a:latin typeface="Times New Roman" charset="0"/>
              </a:rPr>
              <a:t>13:30 </a:t>
            </a:r>
            <a:r>
              <a:rPr lang="en-US" sz="2400" dirty="0">
                <a:latin typeface="Times New Roman" charset="0"/>
              </a:rPr>
              <a:t>ET</a:t>
            </a:r>
          </a:p>
          <a:p>
            <a:pPr lvl="1"/>
            <a:r>
              <a:rPr lang="en-US" sz="2400" dirty="0">
                <a:latin typeface="Times New Roman" charset="0"/>
              </a:rPr>
              <a:t>Through </a:t>
            </a:r>
            <a:r>
              <a:rPr lang="en-US" sz="2400" dirty="0" smtClean="0">
                <a:latin typeface="Times New Roman" charset="0"/>
              </a:rPr>
              <a:t>July </a:t>
            </a:r>
            <a:r>
              <a:rPr lang="en-US" sz="2400" dirty="0">
                <a:latin typeface="Times New Roman" charset="0"/>
              </a:rPr>
              <a:t>31</a:t>
            </a:r>
            <a:r>
              <a:rPr lang="en-US" sz="2400" baseline="30000" dirty="0">
                <a:latin typeface="Times New Roman" charset="0"/>
              </a:rPr>
              <a:t>st</a:t>
            </a:r>
            <a:r>
              <a:rPr lang="en-US" sz="2400" dirty="0">
                <a:latin typeface="Times New Roman" charset="0"/>
              </a:rPr>
              <a:t> </a:t>
            </a:r>
          </a:p>
          <a:p>
            <a:r>
              <a:rPr lang="en-US" sz="2800" dirty="0">
                <a:latin typeface="Times New Roman" charset="0"/>
              </a:rPr>
              <a:t>Weekly DSRC Coexistence Tiger Team</a:t>
            </a:r>
          </a:p>
          <a:p>
            <a:pPr lvl="1"/>
            <a:r>
              <a:rPr lang="en-US" sz="2400" dirty="0">
                <a:latin typeface="Times New Roman" charset="0"/>
              </a:rPr>
              <a:t>Weekly on Fridays, 13:00 to 14:00 ET</a:t>
            </a:r>
          </a:p>
          <a:p>
            <a:pPr lvl="1"/>
            <a:r>
              <a:rPr lang="en-US" sz="2400" dirty="0">
                <a:latin typeface="Times New Roman" charset="0"/>
              </a:rPr>
              <a:t>Through </a:t>
            </a:r>
            <a:r>
              <a:rPr lang="en-US" sz="2400" dirty="0" smtClean="0">
                <a:latin typeface="Times New Roman" charset="0"/>
              </a:rPr>
              <a:t>July </a:t>
            </a:r>
            <a:r>
              <a:rPr lang="en-US" sz="2400" dirty="0">
                <a:latin typeface="Times New Roman" charset="0"/>
              </a:rPr>
              <a:t>31</a:t>
            </a:r>
            <a:r>
              <a:rPr lang="en-US" sz="2400" baseline="30000" dirty="0">
                <a:latin typeface="Times New Roman" charset="0"/>
              </a:rPr>
              <a:t>st</a:t>
            </a:r>
            <a:r>
              <a:rPr lang="en-US" sz="2400" dirty="0">
                <a:latin typeface="Times New Roman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A8DFCE7-9E5A-DC48-B2C7-5C57F1A27ABB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altLang="en-US" sz="1400" b="1" dirty="0" smtClean="0"/>
              <a:t>Globalstar TLPS NPRM</a:t>
            </a:r>
          </a:p>
          <a:p>
            <a:pPr marL="685800" lvl="2" indent="-342900" eaLnBrk="1" hangingPunct="1"/>
            <a:r>
              <a:rPr lang="en-US" altLang="en-US" sz="1200" dirty="0" smtClean="0">
                <a:hlinkClick r:id="rId2"/>
              </a:rPr>
              <a:t>http://transition.fcc.gov/Daily_Releases/Daily_Business/2013/db1126/FCC-13-147A1.pdf</a:t>
            </a:r>
            <a:r>
              <a:rPr lang="en-US" altLang="en-US" sz="1200" dirty="0" smtClean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400" b="1" dirty="0" smtClean="0"/>
              <a:t>5 GHz R&amp;O </a:t>
            </a:r>
            <a:r>
              <a:rPr lang="en-US" altLang="en-US" sz="1400" b="1" dirty="0" smtClean="0"/>
              <a:t>FCC </a:t>
            </a:r>
            <a:r>
              <a:rPr lang="en-US" altLang="en-US" sz="1400" b="1" dirty="0" smtClean="0"/>
              <a:t>14-30</a:t>
            </a:r>
          </a:p>
          <a:p>
            <a:pPr marL="685800" lvl="2" indent="-342900" eaLnBrk="1" hangingPunct="1"/>
            <a:r>
              <a:rPr lang="en-US" altLang="en-US" sz="1200" dirty="0" smtClean="0">
                <a:hlinkClick r:id="rId3"/>
              </a:rPr>
              <a:t>http://transition.fcc.gov/Daily_Releases/Daily_Business/2014/db0401/FCC-14-30A1.pdf</a:t>
            </a:r>
            <a:endParaRPr lang="en-US" altLang="en-US" sz="1200" dirty="0" smtClean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FCC 3.5 GHz band FNPRM</a:t>
            </a:r>
            <a:r>
              <a:rPr lang="en-US" altLang="en-US" sz="1800" b="1" dirty="0" smtClean="0"/>
              <a:t> </a:t>
            </a:r>
          </a:p>
          <a:p>
            <a:pPr marL="685800" lvl="2" indent="-342900" eaLnBrk="1" hangingPunct="1"/>
            <a:r>
              <a:rPr lang="en-US" altLang="en-US" sz="1200" dirty="0" smtClean="0">
                <a:hlinkClick r:id="rId4"/>
              </a:rPr>
              <a:t>http://transition.fcc.gov/Daily_Releases/Daily_Business/2014/db0425/FCC-14-49A1.pdf</a:t>
            </a:r>
            <a:endParaRPr lang="en-US" altLang="en-US" sz="1200" dirty="0" smtClean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Ofcom Public Sector Spectrum Release consultation</a:t>
            </a:r>
          </a:p>
          <a:p>
            <a:pPr marL="685800" lvl="2" indent="-342900" eaLnBrk="1" hangingPunct="1"/>
            <a:r>
              <a:rPr lang="en-US" altLang="en-US" sz="1200" dirty="0" smtClean="0">
                <a:hlinkClick r:id="rId5"/>
              </a:rPr>
              <a:t>http://stakeholders.ofcom.org.uk/binaries/consultations/pssr-2014/summary/pssr.pdf</a:t>
            </a:r>
            <a:r>
              <a:rPr lang="en-US" altLang="en-US" sz="1200" dirty="0" smtClean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EC Mandate on 2300 – 2400 MHz band </a:t>
            </a:r>
          </a:p>
          <a:p>
            <a:pPr marL="685800" lvl="2" indent="-342900" eaLnBrk="1" hangingPunct="1"/>
            <a:r>
              <a:rPr lang="en-US" altLang="en-US" sz="1200" dirty="0" smtClean="0">
                <a:hlinkClick r:id="rId6"/>
              </a:rPr>
              <a:t>http://www.cept.org/Documents/fm-52/17474/FM52(14)17_Mandate-to-CEPT-on-2300-2400-MHz</a:t>
            </a:r>
            <a:r>
              <a:rPr lang="en-US" altLang="en-US" sz="1200" dirty="0" smtClean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Ofcom spectrum management strategy</a:t>
            </a:r>
          </a:p>
          <a:p>
            <a:pPr marL="685800" lvl="2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hlinkClick r:id="rId7"/>
              </a:rPr>
              <a:t>http://stakeholders.ofcom.org.uk/consultations/spectrum-management-strategy/</a:t>
            </a:r>
            <a:endParaRPr lang="en-US" altLang="en-US" sz="1200" dirty="0" smtClean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Ofcom spectrum sharing </a:t>
            </a:r>
          </a:p>
          <a:p>
            <a:pPr marL="685800" lvl="2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hlinkClick r:id="rId8"/>
              </a:rPr>
              <a:t>http://stakeholders.ofcom.org.uk/consultations/spectrum-sharing/</a:t>
            </a:r>
            <a:r>
              <a:rPr lang="en-US" altLang="en-US" sz="1200" dirty="0" smtClean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FCC Electronic Labeling KDB</a:t>
            </a:r>
          </a:p>
          <a:p>
            <a:pPr marL="685800" lvl="2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hlinkClick r:id="rId9"/>
              </a:rPr>
              <a:t>https://apps.fcc.gov/eas/comments/GetPublishedDocument.html?id=369&amp;tn=716718</a:t>
            </a:r>
            <a:r>
              <a:rPr lang="en-US" altLang="en-US" sz="1200" dirty="0" smtClean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400" b="1" dirty="0" smtClean="0"/>
              <a:t>DSRC Coexistence Tiger Team update</a:t>
            </a:r>
          </a:p>
          <a:p>
            <a:pPr marL="685800" lvl="2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200" dirty="0" smtClean="0">
                <a:hlinkClick r:id="rId10"/>
              </a:rPr>
              <a:t>https://mentor.ieee.org/802.11/dcn/14/11-14-0675-00-0reg-dsrc-tt-activities-mar-may-2014.ppt</a:t>
            </a:r>
            <a:r>
              <a:rPr lang="en-US" altLang="en-US" sz="12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2014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31127</TotalTime>
  <Words>250</Words>
  <Application>Microsoft Office PowerPoint</Application>
  <PresentationFormat>On-screen Show (4:3)</PresentationFormat>
  <Paragraphs>75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IEEE 802.11 Regulatory SC Waikoloa Closing Report</vt:lpstr>
      <vt:lpstr>Abstract</vt:lpstr>
      <vt:lpstr>Agenda</vt:lpstr>
      <vt:lpstr>Accomplishments</vt:lpstr>
      <vt:lpstr>Teleconferences</vt:lpstr>
      <vt:lpstr>References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1200</cp:revision>
  <cp:lastPrinted>1998-02-10T13:28:06Z</cp:lastPrinted>
  <dcterms:created xsi:type="dcterms:W3CDTF">2009-04-21T18:18:19Z</dcterms:created>
  <dcterms:modified xsi:type="dcterms:W3CDTF">2014-05-16T01:00:04Z</dcterms:modified>
</cp:coreProperties>
</file>