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269" r:id="rId3"/>
    <p:sldId id="257" r:id="rId4"/>
    <p:sldId id="282" r:id="rId5"/>
    <p:sldId id="283" r:id="rId6"/>
    <p:sldId id="281" r:id="rId7"/>
    <p:sldId id="284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291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FBE800-BC82-494E-9BCB-4CFBB94BF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490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C9511DD4-8461-104F-9922-A2A8F7A4D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663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8AC30D68-B388-CC41-9257-1344FD82217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437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14C0BA8-5355-5B4E-9412-71DD676DB540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741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CF7610-772C-3D4D-8C99-A8D46C282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8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67D51F-CF2D-6C42-9748-EB2DBB36D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86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D4F1C17-570C-CA43-989B-0F03229E9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59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373C4-1A8C-0242-AA75-D2AEBF300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37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572FC-C5E0-DD4B-8FED-6FB8385D4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89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86188-C7A1-F34D-8203-BE94876DD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59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BBF1A-8CCB-4C41-B4F0-1D93E31C6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6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C924C-1C45-1843-A253-7179FE346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7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06645-1081-0449-9962-F4EFC41E2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31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F891-E6CA-6C45-AE29-A66063142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73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B5B0C-886F-0241-B388-71EDD4D04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4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06AD267-EA73-F249-B603-690111D87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176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08596-22FB-5C4E-A17D-15AF45133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528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56DA4-AEC1-C94D-A9E0-AD9FDFCFC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361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AF931-B5E6-5F45-ABAF-5E07141F9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2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1115C9B-C0F0-614F-AA02-82F08F911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8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BB7C2E2-897E-5445-8DCB-75F111249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3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E4D19F-7CAB-E645-B9E8-3822BF3FD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36D456B-2F2B-0C4A-B09F-12247FFF3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30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47DDBE-C19C-7A43-858D-83D32A339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26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AD178E-4EE9-6543-B852-DD3C3DBF0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2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8E5B46-9377-5449-8807-3BF3D8506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7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6B638B3E-34DC-E443-9396-932ECA56B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802.11-14/0555r0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8898260E-706B-8242-AFF7-37E56AD25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takeholders.ofcom.org.uk/consultations/spectrum-sharing/" TargetMode="External"/><Relationship Id="rId3" Type="http://schemas.openxmlformats.org/officeDocument/2006/relationships/hyperlink" Target="http://transition.fcc.gov/Daily_Releases/Daily_Business/2014/db0401/FCC-14-30A1.pdf" TargetMode="External"/><Relationship Id="rId7" Type="http://schemas.openxmlformats.org/officeDocument/2006/relationships/hyperlink" Target="http://stakeholders.ofcom.org.uk/consultations/spectrum-management-strategy/" TargetMode="External"/><Relationship Id="rId2" Type="http://schemas.openxmlformats.org/officeDocument/2006/relationships/hyperlink" Target="http://transition.fcc.gov/Daily_Releases/Daily_Business/2013/db1126/FCC-13-147A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ept.org/Documents/fm-52/17474/FM52(14)17_Mandate-to-CEPT-on-2300-2400-MHz" TargetMode="External"/><Relationship Id="rId5" Type="http://schemas.openxmlformats.org/officeDocument/2006/relationships/hyperlink" Target="http://stakeholders.ofcom.org.uk/binaries/consultations/pssr-2014/summary/pssr.pdf" TargetMode="External"/><Relationship Id="rId10" Type="http://schemas.openxmlformats.org/officeDocument/2006/relationships/hyperlink" Target="https://mentor.ieee.org/802.11/dcn/14/11-14-0675-00-0reg-dsrc-tt-activities-mar-may-2014.ppt" TargetMode="External"/><Relationship Id="rId4" Type="http://schemas.openxmlformats.org/officeDocument/2006/relationships/hyperlink" Target="http://transition.fcc.gov/Daily_Releases/Daily_Business/2014/db0425/FCC-14-49A1.pdf" TargetMode="External"/><Relationship Id="rId9" Type="http://schemas.openxmlformats.org/officeDocument/2006/relationships/hyperlink" Target="https://apps.fcc.gov/eas/comments/GetPublishedDocument.html?id=369&amp;tn=71671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3D6CCAE5-06F5-C34A-A6FD-BC33E1D7FAF7}" type="slidenum">
              <a:rPr lang="en-US"/>
              <a:pPr/>
              <a:t>1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dirty="0">
                <a:latin typeface="Times New Roman" charset="0"/>
              </a:rPr>
              <a:t>IEEE 802.11 Regulatory SC</a:t>
            </a:r>
            <a:br>
              <a:rPr lang="en-US" sz="2800" dirty="0">
                <a:latin typeface="Times New Roman" charset="0"/>
              </a:rPr>
            </a:br>
            <a:r>
              <a:rPr lang="en-US" sz="2800" dirty="0" smtClean="0">
                <a:latin typeface="Times New Roman" charset="0"/>
              </a:rPr>
              <a:t>Waikoloa </a:t>
            </a:r>
            <a:r>
              <a:rPr lang="en-US" sz="2800" dirty="0">
                <a:latin typeface="Times New Roman" charset="0"/>
              </a:rPr>
              <a:t>Closing Report</a:t>
            </a:r>
          </a:p>
        </p:txBody>
      </p:sp>
      <p:sp>
        <p:nvSpPr>
          <p:cNvPr id="276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2014-05-16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202393"/>
              </p:ext>
            </p:extLst>
          </p:nvPr>
        </p:nvGraphicFramePr>
        <p:xfrm>
          <a:off x="500063" y="3136900"/>
          <a:ext cx="7926387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3" name="Document" r:id="rId4" imgW="8369300" imgH="2514600" progId="Word.Document.8">
                  <p:embed/>
                </p:oleObj>
              </mc:Choice>
              <mc:Fallback>
                <p:oleObj name="Document" r:id="rId4" imgW="8369300" imgH="2514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3136900"/>
                        <a:ext cx="7926387" cy="237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E07EA4A3-4808-3447-87F1-A3E70ACE90F4}" type="slidenum">
              <a:rPr lang="en-US"/>
              <a:pPr/>
              <a:t>2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Abstract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closing report for the </a:t>
            </a:r>
            <a:r>
              <a:rPr lang="en-US" dirty="0" smtClean="0">
                <a:latin typeface="Times New Roman" charset="0"/>
              </a:rPr>
              <a:t>May 2014 </a:t>
            </a:r>
            <a:r>
              <a:rPr lang="en-US" dirty="0">
                <a:latin typeface="Times New Roman" charset="0"/>
              </a:rPr>
              <a:t>IEEE 802.11 Regulatory Standing Committee meeting in </a:t>
            </a:r>
            <a:r>
              <a:rPr lang="en-US" dirty="0" smtClean="0">
                <a:latin typeface="Times New Roman" charset="0"/>
              </a:rPr>
              <a:t>Waikoloa.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Administrative </a:t>
            </a:r>
            <a:r>
              <a:rPr lang="en-US" altLang="en-US" sz="2800" dirty="0"/>
              <a:t>items </a:t>
            </a:r>
          </a:p>
          <a:p>
            <a:pPr eaLnBrk="1" hangingPunct="1"/>
            <a:r>
              <a:rPr lang="en-US" altLang="en-US" sz="2800" dirty="0"/>
              <a:t>Introduction</a:t>
            </a:r>
          </a:p>
          <a:p>
            <a:pPr eaLnBrk="1" hangingPunct="1"/>
            <a:r>
              <a:rPr lang="en-US" altLang="en-US" sz="2800" dirty="0"/>
              <a:t>Officer Elections</a:t>
            </a:r>
          </a:p>
          <a:p>
            <a:pPr eaLnBrk="1" hangingPunct="1"/>
            <a:r>
              <a:rPr lang="en-US" altLang="en-US" sz="2800" dirty="0"/>
              <a:t>Regulatory summaries</a:t>
            </a:r>
          </a:p>
          <a:p>
            <a:pPr eaLnBrk="1" hangingPunct="1"/>
            <a:r>
              <a:rPr lang="en-US" altLang="en-US" sz="2800" dirty="0"/>
              <a:t>[Potential] Action items</a:t>
            </a:r>
          </a:p>
          <a:p>
            <a:pPr eaLnBrk="1" hangingPunct="1"/>
            <a:r>
              <a:rPr lang="en-US" altLang="en-US" sz="2800" dirty="0"/>
              <a:t>DSRC </a:t>
            </a:r>
            <a:r>
              <a:rPr lang="en-US" altLang="en-US" sz="2800" dirty="0" smtClean="0"/>
              <a:t>Coexistence</a:t>
            </a:r>
            <a:endParaRPr lang="en-US" altLang="en-US" sz="2800" dirty="0"/>
          </a:p>
          <a:p>
            <a:pPr eaLnBrk="1" hangingPunct="1">
              <a:spcBef>
                <a:spcPct val="0"/>
              </a:spcBef>
            </a:pPr>
            <a:r>
              <a:rPr lang="en-US" altLang="en-US" sz="2800" dirty="0"/>
              <a:t>AOB </a:t>
            </a:r>
          </a:p>
          <a:p>
            <a:pPr eaLnBrk="1" hangingPunct="1">
              <a:spcBef>
                <a:spcPct val="0"/>
              </a:spcBef>
            </a:pPr>
            <a:r>
              <a:rPr lang="en-US" sz="2800" dirty="0" smtClean="0">
                <a:latin typeface="Times New Roman" charset="0"/>
                <a:ea typeface="MS PGothic" charset="0"/>
              </a:rPr>
              <a:t>Adjourn</a:t>
            </a:r>
            <a:endParaRPr lang="en-US" sz="2800" dirty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677C5467-0D41-8145-BB29-ACA5DBC6015E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Accomplishments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>
                <a:latin typeface="Times New Roman" charset="0"/>
              </a:rPr>
              <a:t>Re-elected Rich Kennedy as Chair</a:t>
            </a:r>
          </a:p>
          <a:p>
            <a:pPr eaLnBrk="1" hangingPunct="1"/>
            <a:r>
              <a:rPr lang="en-US" dirty="0">
                <a:latin typeface="Times New Roman" charset="0"/>
              </a:rPr>
              <a:t>Regulatory summaries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Asia </a:t>
            </a:r>
            <a:endParaRPr lang="en-US" dirty="0">
              <a:latin typeface="Times New Roman" charset="0"/>
            </a:endParaRPr>
          </a:p>
          <a:p>
            <a:pPr lvl="1" eaLnBrk="1" hangingPunct="1"/>
            <a:r>
              <a:rPr lang="en-US" dirty="0">
                <a:latin typeface="Times New Roman" charset="0"/>
              </a:rPr>
              <a:t>EU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North America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DSRC Coexistence Tiger Team </a:t>
            </a:r>
            <a:r>
              <a:rPr lang="en-US" dirty="0" smtClean="0">
                <a:latin typeface="Times New Roman" charset="0"/>
              </a:rPr>
              <a:t>update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May 15 FCC open meeting review</a:t>
            </a:r>
            <a:endParaRPr lang="en-US" dirty="0" smtClean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Other items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282F1470-F9B3-5847-96D0-F2997491E7EE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Teleconferences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Times New Roman" charset="0"/>
              </a:rPr>
              <a:t>Regulatory SC</a:t>
            </a:r>
          </a:p>
          <a:p>
            <a:pPr lvl="1"/>
            <a:r>
              <a:rPr lang="en-US" sz="2400" dirty="0">
                <a:latin typeface="Times New Roman" charset="0"/>
              </a:rPr>
              <a:t>Bi-weekly on Thursdays, 12:30 to </a:t>
            </a:r>
            <a:r>
              <a:rPr lang="en-US" sz="2400" dirty="0" smtClean="0">
                <a:latin typeface="Times New Roman" charset="0"/>
              </a:rPr>
              <a:t>13:30 </a:t>
            </a:r>
            <a:r>
              <a:rPr lang="en-US" sz="2400" dirty="0">
                <a:latin typeface="Times New Roman" charset="0"/>
              </a:rPr>
              <a:t>ET</a:t>
            </a:r>
          </a:p>
          <a:p>
            <a:pPr lvl="1"/>
            <a:r>
              <a:rPr lang="en-US" sz="2400" dirty="0">
                <a:latin typeface="Times New Roman" charset="0"/>
              </a:rPr>
              <a:t>Through </a:t>
            </a:r>
            <a:r>
              <a:rPr lang="en-US" sz="2400" dirty="0" smtClean="0">
                <a:latin typeface="Times New Roman" charset="0"/>
              </a:rPr>
              <a:t>July </a:t>
            </a:r>
            <a:r>
              <a:rPr lang="en-US" sz="2400" dirty="0">
                <a:latin typeface="Times New Roman" charset="0"/>
              </a:rPr>
              <a:t>31</a:t>
            </a:r>
            <a:r>
              <a:rPr lang="en-US" sz="2400" baseline="30000" dirty="0">
                <a:latin typeface="Times New Roman" charset="0"/>
              </a:rPr>
              <a:t>st</a:t>
            </a:r>
            <a:r>
              <a:rPr lang="en-US" sz="2400" dirty="0">
                <a:latin typeface="Times New Roman" charset="0"/>
              </a:rPr>
              <a:t> </a:t>
            </a:r>
          </a:p>
          <a:p>
            <a:r>
              <a:rPr lang="en-US" sz="2800" dirty="0">
                <a:latin typeface="Times New Roman" charset="0"/>
              </a:rPr>
              <a:t>Weekly DSRC Coexistence Tiger Team</a:t>
            </a:r>
          </a:p>
          <a:p>
            <a:pPr lvl="1"/>
            <a:r>
              <a:rPr lang="en-US" sz="2400" dirty="0">
                <a:latin typeface="Times New Roman" charset="0"/>
              </a:rPr>
              <a:t>Weekly on Fridays, 13:00 to 14:00 ET</a:t>
            </a:r>
          </a:p>
          <a:p>
            <a:pPr lvl="1"/>
            <a:r>
              <a:rPr lang="en-US" sz="2400" dirty="0">
                <a:latin typeface="Times New Roman" charset="0"/>
              </a:rPr>
              <a:t>Through </a:t>
            </a:r>
            <a:r>
              <a:rPr lang="en-US" sz="2400" dirty="0" smtClean="0">
                <a:latin typeface="Times New Roman" charset="0"/>
              </a:rPr>
              <a:t>July </a:t>
            </a:r>
            <a:r>
              <a:rPr lang="en-US" sz="2400" dirty="0">
                <a:latin typeface="Times New Roman" charset="0"/>
              </a:rPr>
              <a:t>31</a:t>
            </a:r>
            <a:r>
              <a:rPr lang="en-US" sz="2400" baseline="30000" dirty="0">
                <a:latin typeface="Times New Roman" charset="0"/>
              </a:rPr>
              <a:t>st</a:t>
            </a:r>
            <a:r>
              <a:rPr lang="en-US" sz="2400" dirty="0">
                <a:latin typeface="Times New Roman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378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9A8DFCE7-9E5A-DC48-B2C7-5C57F1A27ABB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References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594725" cy="4743450"/>
          </a:xfrm>
        </p:spPr>
        <p:txBody>
          <a:bodyPr/>
          <a:lstStyle/>
          <a:p>
            <a:pPr marL="342900" lvl="1" indent="-342900" eaLnBrk="1" hangingPunct="1">
              <a:buFontTx/>
              <a:buChar char="•"/>
            </a:pPr>
            <a:r>
              <a:rPr lang="en-US" altLang="en-US" sz="1400" b="1" dirty="0" smtClean="0"/>
              <a:t>Globalstar TLPS NPRM</a:t>
            </a:r>
          </a:p>
          <a:p>
            <a:pPr marL="685800" lvl="2" indent="-342900" eaLnBrk="1" hangingPunct="1"/>
            <a:r>
              <a:rPr lang="en-US" altLang="en-US" sz="1200" dirty="0" smtClean="0">
                <a:hlinkClick r:id="rId2"/>
              </a:rPr>
              <a:t>http://transition.fcc.gov/Daily_Releases/Daily_Business/2013/db1126/FCC-13-147A1.pdf</a:t>
            </a:r>
            <a:r>
              <a:rPr lang="en-US" altLang="en-US" sz="1200" dirty="0" smtClean="0"/>
              <a:t> 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US" altLang="en-US" sz="1400" b="1" dirty="0" smtClean="0"/>
              <a:t>5 GHz R&amp;O </a:t>
            </a:r>
            <a:r>
              <a:rPr lang="en-US" altLang="en-US" sz="1400" b="1" dirty="0" smtClean="0"/>
              <a:t>FCC </a:t>
            </a:r>
            <a:r>
              <a:rPr lang="en-US" altLang="en-US" sz="1400" b="1" dirty="0" smtClean="0"/>
              <a:t>14-30</a:t>
            </a:r>
          </a:p>
          <a:p>
            <a:pPr marL="685800" lvl="2" indent="-342900" eaLnBrk="1" hangingPunct="1"/>
            <a:r>
              <a:rPr lang="en-US" altLang="en-US" sz="1200" dirty="0" smtClean="0">
                <a:hlinkClick r:id="rId3"/>
              </a:rPr>
              <a:t>http://transition.fcc.gov/Daily_Releases/Daily_Business/2014/db0401/FCC-14-30A1.pdf</a:t>
            </a:r>
            <a:endParaRPr lang="en-US" altLang="en-US" sz="1200" dirty="0" smtClean="0"/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FCC 3.5 GHz band FNPRM</a:t>
            </a:r>
            <a:r>
              <a:rPr lang="en-US" altLang="en-US" sz="1800" b="1" dirty="0" smtClean="0"/>
              <a:t> </a:t>
            </a:r>
          </a:p>
          <a:p>
            <a:pPr marL="685800" lvl="2" indent="-342900" eaLnBrk="1" hangingPunct="1"/>
            <a:r>
              <a:rPr lang="en-US" altLang="en-US" sz="1200" dirty="0" smtClean="0">
                <a:hlinkClick r:id="rId4"/>
              </a:rPr>
              <a:t>http://transition.fcc.gov/Daily_Releases/Daily_Business/2014/db0425/FCC-14-49A1.pdf</a:t>
            </a:r>
            <a:endParaRPr lang="en-US" altLang="en-US" sz="1200" dirty="0" smtClean="0"/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Ofcom Public Sector Spectrum Release consultation</a:t>
            </a:r>
          </a:p>
          <a:p>
            <a:pPr marL="685800" lvl="2" indent="-342900" eaLnBrk="1" hangingPunct="1"/>
            <a:r>
              <a:rPr lang="en-US" altLang="en-US" sz="1200" dirty="0" smtClean="0">
                <a:hlinkClick r:id="rId5"/>
              </a:rPr>
              <a:t>http://stakeholders.ofcom.org.uk/binaries/consultations/pssr-2014/summary/pssr.pdf</a:t>
            </a:r>
            <a:r>
              <a:rPr lang="en-US" altLang="en-US" sz="1200" dirty="0" smtClean="0"/>
              <a:t> 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EC Mandate on 2300 – 2400 MHz band </a:t>
            </a:r>
          </a:p>
          <a:p>
            <a:pPr marL="685800" lvl="2" indent="-342900" eaLnBrk="1" hangingPunct="1"/>
            <a:r>
              <a:rPr lang="en-US" altLang="en-US" sz="1200" dirty="0" smtClean="0">
                <a:hlinkClick r:id="rId6"/>
              </a:rPr>
              <a:t>http://www.cept.org/Documents/fm-52/17474/FM52(14)17_Mandate-to-CEPT-on-2300-2400-MHz</a:t>
            </a:r>
            <a:r>
              <a:rPr lang="en-US" altLang="en-US" sz="1200" dirty="0" smtClean="0"/>
              <a:t> 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Ofcom spectrum management strategy</a:t>
            </a:r>
          </a:p>
          <a:p>
            <a:pPr marL="685800" lvl="2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1200" dirty="0" smtClean="0">
                <a:hlinkClick r:id="rId7"/>
              </a:rPr>
              <a:t>http://stakeholders.ofcom.org.uk/consultations/spectrum-management-strategy/</a:t>
            </a:r>
            <a:endParaRPr lang="en-US" altLang="en-US" sz="1200" dirty="0" smtClean="0"/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Ofcom spectrum sharing </a:t>
            </a:r>
          </a:p>
          <a:p>
            <a:pPr marL="685800" lvl="2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1200" dirty="0" smtClean="0">
                <a:hlinkClick r:id="rId8"/>
              </a:rPr>
              <a:t>http://stakeholders.ofcom.org.uk/consultations/spectrum-sharing/</a:t>
            </a:r>
            <a:r>
              <a:rPr lang="en-US" altLang="en-US" sz="1200" dirty="0" smtClean="0"/>
              <a:t> 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FCC Electronic Labeling KDB</a:t>
            </a:r>
          </a:p>
          <a:p>
            <a:pPr marL="685800" lvl="2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1200" dirty="0" smtClean="0">
                <a:hlinkClick r:id="rId9"/>
              </a:rPr>
              <a:t>https://apps.fcc.gov/eas/comments/GetPublishedDocument.html?id=369&amp;tn=716718</a:t>
            </a:r>
            <a:r>
              <a:rPr lang="en-US" altLang="en-US" sz="1200" dirty="0" smtClean="0"/>
              <a:t> 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DSRC Coexistence Tiger Team update</a:t>
            </a:r>
          </a:p>
          <a:p>
            <a:pPr marL="685800" lvl="2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1200" dirty="0" smtClean="0">
                <a:hlinkClick r:id="rId10"/>
              </a:rPr>
              <a:t>https://mentor.ieee.org/802.11/dcn/14/11-14-0675-00-0reg-dsrc-tt-activities-mar-may-2014.ppt</a:t>
            </a:r>
            <a:r>
              <a:rPr lang="en-US" altLang="en-US" sz="12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2014</a:t>
            </a:r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460DC96-E733-4CD4-80FD-48F4A3C1811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MediaTek</a:t>
            </a:r>
          </a:p>
        </p:txBody>
      </p:sp>
    </p:spTree>
    <p:extLst>
      <p:ext uri="{BB962C8B-B14F-4D97-AF65-F5344CB8AC3E}">
        <p14:creationId xmlns:p14="http://schemas.microsoft.com/office/powerpoint/2010/main" val="370704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31127</TotalTime>
  <Words>250</Words>
  <Application>Microsoft Office PowerPoint</Application>
  <PresentationFormat>On-screen Show (4:3)</PresentationFormat>
  <Paragraphs>75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MS PGothic</vt:lpstr>
      <vt:lpstr>MS PGothic</vt:lpstr>
      <vt:lpstr>Arial</vt:lpstr>
      <vt:lpstr>Calibri</vt:lpstr>
      <vt:lpstr>Times New Roman</vt:lpstr>
      <vt:lpstr>802-11-Submission</vt:lpstr>
      <vt:lpstr>Custom Design</vt:lpstr>
      <vt:lpstr>Document</vt:lpstr>
      <vt:lpstr>IEEE 802.11 Regulatory SC Waikoloa Closing Report</vt:lpstr>
      <vt:lpstr>Abstract</vt:lpstr>
      <vt:lpstr>Agenda</vt:lpstr>
      <vt:lpstr>Accomplishments</vt:lpstr>
      <vt:lpstr>Teleconferences</vt:lpstr>
      <vt:lpstr>References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rkennedy1000@gmail.com</cp:lastModifiedBy>
  <cp:revision>1200</cp:revision>
  <cp:lastPrinted>1998-02-10T13:28:06Z</cp:lastPrinted>
  <dcterms:created xsi:type="dcterms:W3CDTF">2009-04-21T18:18:19Z</dcterms:created>
  <dcterms:modified xsi:type="dcterms:W3CDTF">2014-05-16T01:00:04Z</dcterms:modified>
</cp:coreProperties>
</file>