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404" y="-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802.11-14/0545r2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jiamin.chen@mail01.huawei.com" TargetMode="External"/><Relationship Id="rId13" Type="http://schemas.openxmlformats.org/officeDocument/2006/relationships/hyperlink" Target="mailto:carlos.cordeiro@inte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Ping.FANG@huawei.com" TargetMode="External"/><Relationship Id="rId12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aasterja@qti.qualcomm.com" TargetMode="External"/><Relationship Id="rId15" Type="http://schemas.openxmlformats.org/officeDocument/2006/relationships/hyperlink" Target="mailto:pecclesi@cisco.com" TargetMode="External"/><Relationship Id="rId10" Type="http://schemas.openxmlformats.org/officeDocument/2006/relationships/hyperlink" Target="mailto:ddrgal@gmail.com" TargetMode="External"/><Relationship Id="rId4" Type="http://schemas.openxmlformats.org/officeDocument/2006/relationships/hyperlink" Target="mailto:yongho.seok@lge.com" TargetMode="External"/><Relationship Id="rId9" Type="http://schemas.openxmlformats.org/officeDocument/2006/relationships/hyperlink" Target="mailto:d3e3e3@gmail.com" TargetMode="External"/><Relationship Id="rId14" Type="http://schemas.openxmlformats.org/officeDocument/2006/relationships/hyperlink" Target="mailto:henry@LOGOUT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(May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2014-05-01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</a:t>
            </a:r>
            <a:r>
              <a:rPr lang="en-US" sz="1600" b="0" dirty="0" smtClean="0">
                <a:hlinkClick r:id="rId4"/>
              </a:rPr>
              <a:t>yongho.seok@lge.com</a:t>
            </a:r>
            <a:r>
              <a:rPr lang="en-US" sz="1600" b="0" dirty="0" smtClean="0"/>
              <a:t>,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5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6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7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8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9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0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1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2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3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4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5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493192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May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35771"/>
              </p:ext>
            </p:extLst>
          </p:nvPr>
        </p:nvGraphicFramePr>
        <p:xfrm>
          <a:off x="457200" y="1371600"/>
          <a:ext cx="8077200" cy="318516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381000"/>
                <a:gridCol w="304800"/>
                <a:gridCol w="762000"/>
                <a:gridCol w="533400"/>
                <a:gridCol w="533400"/>
                <a:gridCol w="1524000"/>
                <a:gridCol w="14478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28-Apr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May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On-screen Show (4:3)</PresentationFormat>
  <Paragraphs>175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(May ‘14)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2014-05-16T03:06:23Z</dcterms:modified>
</cp:coreProperties>
</file>