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5"/>
  </p:notesMasterIdLst>
  <p:handoutMasterIdLst>
    <p:handoutMasterId r:id="rId26"/>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35" r:id="rId21"/>
    <p:sldId id="356" r:id="rId22"/>
    <p:sldId id="357" r:id="rId23"/>
    <p:sldId id="336"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00B05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85" autoAdjust="0"/>
    <p:restoredTop sz="94676" autoAdjust="0"/>
  </p:normalViewPr>
  <p:slideViewPr>
    <p:cSldViewPr>
      <p:cViewPr varScale="1">
        <p:scale>
          <a:sx n="86" d="100"/>
          <a:sy n="86" d="100"/>
        </p:scale>
        <p:origin x="-1404" y="-84"/>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Jan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Jan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Jan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Jan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Jan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Jan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Jan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Jan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Jan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Jan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Jan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Jan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Jan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Jan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May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1222" cy="276999"/>
          </a:xfrm>
        </p:spPr>
        <p:txBody>
          <a:bodyPr/>
          <a:lstStyle>
            <a:lvl1pPr>
              <a:defRPr/>
            </a:lvl1pPr>
          </a:lstStyle>
          <a:p>
            <a:pPr>
              <a:defRPr/>
            </a:pPr>
            <a:r>
              <a:rPr lang="en-US" smtClean="0"/>
              <a:t>May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May 2014</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May 2014</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2014</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802.11-14/0545r1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iamin.chen@mail01.huawei.com" TargetMode="External"/><Relationship Id="rId13" Type="http://schemas.openxmlformats.org/officeDocument/2006/relationships/hyperlink" Target="mailto:carlos.cordeiro@intel.com" TargetMode="External"/><Relationship Id="rId3" Type="http://schemas.openxmlformats.org/officeDocument/2006/relationships/hyperlink" Target="mailto:adrian.p.stephens@intel.com" TargetMode="External"/><Relationship Id="rId7" Type="http://schemas.openxmlformats.org/officeDocument/2006/relationships/hyperlink" Target="mailto:Ping.FANG@huawei.com" TargetMode="External"/><Relationship Id="rId12" Type="http://schemas.openxmlformats.org/officeDocument/2006/relationships/hyperlink" Target="mailto:robert.stacey@intel.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LRA@tiac.net" TargetMode="External"/><Relationship Id="rId11" Type="http://schemas.openxmlformats.org/officeDocument/2006/relationships/hyperlink" Target="mailto:alex.ashley@hotmail.co.uk" TargetMode="External"/><Relationship Id="rId5" Type="http://schemas.openxmlformats.org/officeDocument/2006/relationships/hyperlink" Target="mailto:aasterja@qti.qualcomm.com" TargetMode="External"/><Relationship Id="rId15" Type="http://schemas.openxmlformats.org/officeDocument/2006/relationships/hyperlink" Target="mailto:pecclesi@cisco.com" TargetMode="External"/><Relationship Id="rId10" Type="http://schemas.openxmlformats.org/officeDocument/2006/relationships/hyperlink" Target="mailto:ddrgal@gmail.com" TargetMode="External"/><Relationship Id="rId4" Type="http://schemas.openxmlformats.org/officeDocument/2006/relationships/hyperlink" Target="mailto:yongho.seok@lge.com" TargetMode="External"/><Relationship Id="rId9" Type="http://schemas.openxmlformats.org/officeDocument/2006/relationships/hyperlink" Target="mailto:d3e3e3@gmail.com" TargetMode="External"/><Relationship Id="rId14" Type="http://schemas.openxmlformats.org/officeDocument/2006/relationships/hyperlink" Target="mailto:henry@LOGOUT.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(May ‘14)</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2014-05-01</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262"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May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err="1" smtClean="0"/>
              <a:t>615r4</a:t>
            </a:r>
            <a:r>
              <a:rPr lang="en-US" sz="1600" dirty="0" smtClean="0"/>
              <a:t> documents the process. There is an </a:t>
            </a:r>
            <a:r>
              <a:rPr lang="en-US" sz="1600" dirty="0" err="1" smtClean="0"/>
              <a:t>r5</a:t>
            </a:r>
            <a:r>
              <a:rPr lang="en-US" sz="1600" dirty="0" smtClean="0"/>
              <a:t>.</a:t>
            </a:r>
          </a:p>
          <a:p>
            <a:pPr lvl="1">
              <a:buFontTx/>
              <a:buNone/>
            </a:pPr>
            <a:r>
              <a:rPr lang="en-US" sz="1600" dirty="0" smtClean="0"/>
              <a:t>MDR now in the 802.11 Operating Manual 802.11-09/0002r12</a:t>
            </a:r>
          </a:p>
          <a:p>
            <a:r>
              <a:rPr lang="en-US" sz="2000" dirty="0" err="1" smtClean="0"/>
              <a:t>P802.11aa</a:t>
            </a:r>
            <a:r>
              <a:rPr lang="en-US" sz="2000" dirty="0" smtClean="0"/>
              <a:t> </a:t>
            </a:r>
            <a:r>
              <a:rPr lang="en-US" sz="2000" dirty="0" err="1" smtClean="0"/>
              <a:t>D5.0</a:t>
            </a:r>
            <a:r>
              <a:rPr lang="en-US" sz="2000" dirty="0" smtClean="0"/>
              <a:t> went through Working Group Mandatory Editorial Coordination before July 2011</a:t>
            </a:r>
          </a:p>
          <a:p>
            <a:r>
              <a:rPr lang="en-US" sz="2000" dirty="0" err="1" smtClean="0"/>
              <a:t>P802.11ad</a:t>
            </a:r>
            <a:r>
              <a:rPr lang="en-US" sz="2000" dirty="0" smtClean="0"/>
              <a:t> </a:t>
            </a:r>
            <a:r>
              <a:rPr lang="en-US" sz="2000" dirty="0" err="1" smtClean="0"/>
              <a:t>D4.0</a:t>
            </a:r>
            <a:r>
              <a:rPr lang="en-US" sz="2000" dirty="0" smtClean="0"/>
              <a:t> went through Working Group Mandatory Editorial Coordination before July 2011</a:t>
            </a:r>
          </a:p>
          <a:p>
            <a:r>
              <a:rPr lang="en-US" sz="2000" dirty="0" err="1" smtClean="0"/>
              <a:t>P802.11ae</a:t>
            </a:r>
            <a:r>
              <a:rPr lang="en-US" sz="2000" dirty="0" smtClean="0"/>
              <a:t> </a:t>
            </a:r>
            <a:r>
              <a:rPr lang="en-US" sz="2000" dirty="0" err="1" smtClean="0"/>
              <a:t>D4.0</a:t>
            </a:r>
            <a:r>
              <a:rPr lang="en-US" sz="2000" dirty="0" smtClean="0"/>
              <a:t> went through Working Group Mandatory Editorial Coordination before July 2011</a:t>
            </a:r>
          </a:p>
          <a:p>
            <a:r>
              <a:rPr lang="en-US" sz="2000" dirty="0" err="1" smtClean="0"/>
              <a:t>P802.11ac</a:t>
            </a:r>
            <a:r>
              <a:rPr lang="en-US" sz="2000" dirty="0" smtClean="0"/>
              <a:t> </a:t>
            </a:r>
            <a:r>
              <a:rPr lang="en-US" sz="2000" dirty="0" err="1" smtClean="0"/>
              <a:t>D4.0</a:t>
            </a:r>
            <a:r>
              <a:rPr lang="en-US" sz="2000" dirty="0" smtClean="0"/>
              <a:t> went through Working Group Mandatory Draft Review</a:t>
            </a:r>
            <a:r>
              <a:rPr lang="en-US" sz="2000" dirty="0"/>
              <a:t> </a:t>
            </a:r>
            <a:r>
              <a:rPr lang="en-US" sz="2000" dirty="0" smtClean="0"/>
              <a:t>before January 2013</a:t>
            </a:r>
          </a:p>
          <a:p>
            <a:r>
              <a:rPr lang="en-US" sz="2000" dirty="0" smtClean="0"/>
              <a:t>P802.11af D4.0 went through Working Group Mandatory Draft Review before Saturday May 18, 2013</a:t>
            </a:r>
          </a:p>
          <a:p>
            <a:r>
              <a:rPr lang="en-US" sz="2000" dirty="0" smtClean="0"/>
              <a:t>All editors are willing to participate in the </a:t>
            </a:r>
            <a:r>
              <a:rPr lang="en-US" sz="2000" dirty="0" err="1" smtClean="0"/>
              <a:t>REVmc</a:t>
            </a:r>
            <a:r>
              <a:rPr lang="en-US" sz="2000" dirty="0" smtClean="0"/>
              <a:t> MDR process</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11-09-1034-09-0000-wg11-style-guide.doc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2012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837493192"/>
              </p:ext>
            </p:extLst>
          </p:nvPr>
        </p:nvGraphicFramePr>
        <p:xfrm>
          <a:off x="914400" y="2398816"/>
          <a:ext cx="7772400" cy="288036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TGae</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TGaa</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TGad</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Oct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TGaf</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802.11REVmc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802.11-2015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Nov 2015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802.11-2015 </a:t>
                      </a:r>
                      <a:r>
                        <a:rPr kumimoji="0" lang="en-US" sz="1400" b="0" i="0" u="none" strike="noStrike" cap="none" normalizeH="0" baseline="0" dirty="0" smtClean="0">
                          <a:ln>
                            <a:noFill/>
                          </a:ln>
                          <a:solidFill>
                            <a:schemeClr val="tx1"/>
                          </a:solidFill>
                          <a:effectLst/>
                          <a:latin typeface="Times New Roman" pitchFamily="18" charset="0"/>
                        </a:rPr>
                        <a:t>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TGah</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May 2014</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July 2013 Editors changed the running order and will revisit in July 2014,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3449235771"/>
              </p:ext>
            </p:extLst>
          </p:nvPr>
        </p:nvGraphicFramePr>
        <p:xfrm>
          <a:off x="457200" y="1371600"/>
          <a:ext cx="8077200" cy="3185160"/>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524000"/>
                <a:gridCol w="14478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Times New Roman" pitchFamily="18" charset="0"/>
                        </a:rPr>
                        <a:t>2.8</a:t>
                      </a: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9.0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13-May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2.5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1.3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28-Apr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aj</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0.01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18-Mar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2.4</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0.01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aq</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chemeClr val="tx1"/>
                          </a:solidFill>
                          <a:effectLst/>
                          <a:latin typeface="Times New Roman" pitchFamily="18" charset="0"/>
                        </a:rPr>
                        <a:t>0.0</a:t>
                      </a: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15-May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69332"/>
          </a:xfrm>
          <a:prstGeom prst="rect">
            <a:avLst/>
          </a:prstGeom>
          <a:noFill/>
          <a:ln w="9525">
            <a:noFill/>
            <a:miter lim="800000"/>
            <a:headEnd/>
            <a:tailEnd/>
          </a:ln>
        </p:spPr>
        <p:txBody>
          <a:bodyPr wrap="square">
            <a:spAutoFit/>
          </a:bodyPr>
          <a:lstStyle/>
          <a:p>
            <a:pPr eaLnBrk="1" hangingPunct="1">
              <a:spcBef>
                <a:spcPct val="50000"/>
              </a:spcBef>
            </a:pPr>
            <a:r>
              <a:rPr lang="en-US" sz="1800" dirty="0" smtClean="0">
                <a:solidFill>
                  <a:srgbClr val="FF0000"/>
                </a:solidFill>
                <a:latin typeface="Arial" charset="0"/>
              </a:rPr>
              <a:t>May 2014</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smtClean="0"/>
              <a:t>Peter Ecclesine (Cisco Systems)</a:t>
            </a:r>
          </a:p>
        </p:txBody>
      </p:sp>
      <p:sp>
        <p:nvSpPr>
          <p:cNvPr id="31977" name="Date Placeholder 10"/>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dirty="0" smtClean="0"/>
              <a:t>I’m going to suggest going forward we use a single style with appropriately set tabs,  and use leading</a:t>
            </a:r>
            <a:r>
              <a:rPr lang="en-US" dirty="0" smtClean="0"/>
              <a:t> </a:t>
            </a:r>
            <a:r>
              <a:rPr lang="en-GB" dirty="0" smtClean="0"/>
              <a:t>Tabs to distinguish the syntax and description parts. (Adrian Stephens Feb 9, 2010)</a:t>
            </a:r>
          </a:p>
          <a:p>
            <a:r>
              <a:rPr lang="en-GB" dirty="0" smtClean="0"/>
              <a:t> Keep embedded figures using </a:t>
            </a:r>
            <a:r>
              <a:rPr lang="en-GB" dirty="0" err="1" smtClean="0"/>
              <a:t>visio</a:t>
            </a:r>
            <a:r>
              <a:rPr lang="en-GB" dirty="0" smtClean="0"/>
              <a:t> as long as possible</a:t>
            </a:r>
            <a:endParaRPr lang="en-US" dirty="0" smtClean="0"/>
          </a:p>
          <a:p>
            <a:pPr lvl="1"/>
            <a:r>
              <a:rPr lang="en-GB" dirty="0" smtClean="0"/>
              <a:t>Near the end of sponsor ballot,  turn these all into .</a:t>
            </a:r>
            <a:r>
              <a:rPr lang="en-GB" dirty="0" err="1" smtClean="0"/>
              <a:t>wmf</a:t>
            </a:r>
            <a:r>
              <a:rPr lang="en-GB" dirty="0" smtClean="0"/>
              <a:t> (windows meta file) format files (you can do this from </a:t>
            </a:r>
            <a:r>
              <a:rPr lang="en-GB" dirty="0" err="1" smtClean="0"/>
              <a:t>visio</a:t>
            </a:r>
            <a:r>
              <a:rPr lang="en-GB" dirty="0" smtClean="0"/>
              <a:t> using “save as”).   Keep separate files for the .</a:t>
            </a:r>
            <a:r>
              <a:rPr lang="en-GB" dirty="0" err="1" smtClean="0"/>
              <a:t>vsd</a:t>
            </a:r>
            <a:r>
              <a:rPr lang="en-GB" dirty="0" smtClean="0"/>
              <a:t> source and the .</a:t>
            </a:r>
            <a:r>
              <a:rPr lang="en-GB" dirty="0" err="1" smtClean="0"/>
              <a:t>wmf</a:t>
            </a:r>
            <a:r>
              <a:rPr lang="en-GB" dirty="0" smtClean="0"/>
              <a:t> file that is linked to from frame. There is likelihood we should use .</a:t>
            </a:r>
            <a:r>
              <a:rPr lang="en-GB" dirty="0" err="1" smtClean="0"/>
              <a:t>emf</a:t>
            </a:r>
            <a:endParaRPr lang="en-GB" dirty="0" smtClean="0"/>
          </a:p>
          <a:p>
            <a:r>
              <a:rPr lang="en-GB" dirty="0" smtClean="0"/>
              <a:t>Frame templates for </a:t>
            </a:r>
            <a:r>
              <a:rPr lang="en-GB" dirty="0" err="1" smtClean="0"/>
              <a:t>11aa</a:t>
            </a:r>
            <a:r>
              <a:rPr lang="en-GB" dirty="0" smtClean="0"/>
              <a:t>, </a:t>
            </a:r>
            <a:r>
              <a:rPr lang="en-GB" dirty="0" err="1" smtClean="0"/>
              <a:t>11ac</a:t>
            </a:r>
            <a:r>
              <a:rPr lang="en-GB" dirty="0" smtClean="0"/>
              <a:t>, </a:t>
            </a:r>
            <a:r>
              <a:rPr lang="en-GB" dirty="0" err="1" smtClean="0"/>
              <a:t>11af</a:t>
            </a:r>
            <a:r>
              <a:rPr lang="en-GB" dirty="0" smtClean="0"/>
              <a:t> </a:t>
            </a:r>
          </a:p>
          <a:p>
            <a:r>
              <a:rPr lang="en-GB" dirty="0" smtClean="0"/>
              <a:t>Text version of </a:t>
            </a:r>
            <a:r>
              <a:rPr lang="en-GB" dirty="0" err="1" smtClean="0"/>
              <a:t>MIB</a:t>
            </a:r>
            <a:r>
              <a:rPr lang="en-GB" dirty="0" smtClean="0"/>
              <a:t> is available (2012, </a:t>
            </a:r>
            <a:r>
              <a:rPr lang="en-GB" dirty="0" err="1" smtClean="0"/>
              <a:t>ae2012</a:t>
            </a:r>
            <a:r>
              <a:rPr lang="en-GB" dirty="0" smtClean="0"/>
              <a:t>, </a:t>
            </a:r>
            <a:r>
              <a:rPr lang="en-GB" dirty="0" err="1" smtClean="0"/>
              <a:t>aa2012</a:t>
            </a:r>
            <a:r>
              <a:rPr lang="en-GB" dirty="0" smtClean="0"/>
              <a:t>, </a:t>
            </a:r>
            <a:r>
              <a:rPr lang="en-GB" dirty="0" err="1" smtClean="0"/>
              <a:t>ad2012</a:t>
            </a:r>
            <a:r>
              <a:rPr lang="en-GB" dirty="0" smtClean="0"/>
              <a:t>, </a:t>
            </a:r>
            <a:r>
              <a:rPr lang="en-GB" dirty="0" err="1" smtClean="0"/>
              <a:t>acD5.0</a:t>
            </a:r>
            <a:r>
              <a:rPr lang="en-GB" dirty="0" smtClean="0"/>
              <a:t>, </a:t>
            </a:r>
            <a:r>
              <a:rPr lang="en-GB" dirty="0" err="1" smtClean="0"/>
              <a:t>afD5.0</a:t>
            </a:r>
            <a:r>
              <a:rPr lang="en-GB" dirty="0" smtClean="0"/>
              <a:t>)</a:t>
            </a:r>
            <a:endParaRPr lang="en-US"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May 2014</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May 2014</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r>
              <a:rPr lang="en-US" dirty="0" err="1" smtClean="0"/>
              <a:t>REVmc</a:t>
            </a:r>
            <a:r>
              <a:rPr lang="en-US" dirty="0" smtClean="0"/>
              <a:t> MDR </a:t>
            </a:r>
            <a:r>
              <a:rPr lang="en-US" dirty="0" err="1" smtClean="0"/>
              <a:t>telecon</a:t>
            </a:r>
            <a:r>
              <a:rPr lang="en-US" dirty="0" smtClean="0"/>
              <a:t> to be scheduled this month </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May 2014</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23</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2014-05-13</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09/1034r9</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2014-05-13</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err="1" smtClean="0"/>
              <a:t>P802.11REVmc</a:t>
            </a:r>
            <a:r>
              <a:rPr lang="en-US" sz="1400" dirty="0" smtClean="0"/>
              <a:t> – Adrian Stephens</a:t>
            </a:r>
          </a:p>
          <a:p>
            <a:pPr lvl="1">
              <a:lnSpc>
                <a:spcPct val="80000"/>
              </a:lnSpc>
              <a:buFontTx/>
              <a:buChar char="•"/>
              <a:defRPr/>
            </a:pPr>
            <a:r>
              <a:rPr lang="en-US" sz="1400" dirty="0" smtClean="0"/>
              <a:t>P802.11ah Amendment (S1G) – </a:t>
            </a:r>
            <a:r>
              <a:rPr lang="en-US" sz="1400" dirty="0" err="1" smtClean="0"/>
              <a:t>Yongho</a:t>
            </a:r>
            <a:r>
              <a:rPr lang="en-US" sz="1400" dirty="0" smtClean="0"/>
              <a:t> </a:t>
            </a:r>
            <a:r>
              <a:rPr lang="en-US" sz="1400" dirty="0" err="1" smtClean="0"/>
              <a:t>Seok</a:t>
            </a:r>
            <a:r>
              <a:rPr lang="en-US" sz="1400" dirty="0" smtClean="0"/>
              <a:t>, Alfred </a:t>
            </a:r>
            <a:r>
              <a:rPr lang="en-US" sz="1400" dirty="0" err="1"/>
              <a:t>Asterjadhi</a:t>
            </a:r>
            <a:r>
              <a:rPr lang="en-US" sz="1400" dirty="0"/>
              <a:t> </a:t>
            </a:r>
            <a:endParaRPr lang="en-US" sz="1400" dirty="0" smtClean="0"/>
          </a:p>
          <a:p>
            <a:pPr lvl="1">
              <a:lnSpc>
                <a:spcPct val="80000"/>
              </a:lnSpc>
              <a:buFontTx/>
              <a:buChar char="•"/>
              <a:defRPr/>
            </a:pPr>
            <a:r>
              <a:rPr lang="en-US" sz="1400" dirty="0" smtClean="0"/>
              <a:t>P802.11ai </a:t>
            </a:r>
            <a:r>
              <a:rPr lang="en-US" sz="1400" dirty="0"/>
              <a:t>Amendment (FILS) – </a:t>
            </a:r>
            <a:r>
              <a:rPr lang="en-US" sz="1400" dirty="0" smtClean="0"/>
              <a:t>Lee Armstrong, Ping FANG</a:t>
            </a:r>
          </a:p>
          <a:p>
            <a:pPr lvl="1">
              <a:lnSpc>
                <a:spcPct val="80000"/>
              </a:lnSpc>
              <a:buFontTx/>
              <a:buChar char="•"/>
              <a:defRPr/>
            </a:pPr>
            <a:r>
              <a:rPr lang="en-US" sz="1400" dirty="0"/>
              <a:t>P802.11aj Amendment (CMMW) – </a:t>
            </a:r>
            <a:r>
              <a:rPr lang="en-US" sz="1400" dirty="0" err="1"/>
              <a:t>Jiamin</a:t>
            </a:r>
            <a:r>
              <a:rPr lang="en-US" sz="1400" dirty="0"/>
              <a:t> </a:t>
            </a:r>
            <a:r>
              <a:rPr lang="en-US" sz="1400" dirty="0" smtClean="0"/>
              <a:t>CHEN</a:t>
            </a:r>
          </a:p>
          <a:p>
            <a:pPr lvl="1">
              <a:lnSpc>
                <a:spcPct val="80000"/>
              </a:lnSpc>
              <a:buFontTx/>
              <a:buChar char="•"/>
              <a:defRPr/>
            </a:pPr>
            <a:r>
              <a:rPr lang="en-US" sz="1400" dirty="0" smtClean="0"/>
              <a:t>P802.11ak Amendment(GLK) </a:t>
            </a:r>
            <a:r>
              <a:rPr lang="en-US" sz="1400" dirty="0"/>
              <a:t>– </a:t>
            </a:r>
            <a:r>
              <a:rPr lang="en-US" sz="1400" dirty="0" smtClean="0"/>
              <a:t> Donald Eastlake</a:t>
            </a:r>
          </a:p>
          <a:p>
            <a:pPr lvl="1">
              <a:lnSpc>
                <a:spcPct val="80000"/>
              </a:lnSpc>
              <a:buFontTx/>
              <a:buChar char="•"/>
              <a:defRPr/>
            </a:pPr>
            <a:r>
              <a:rPr lang="en-US" sz="1400" dirty="0"/>
              <a:t>P809.11aq Amendment (PAD) – Dan </a:t>
            </a:r>
            <a:r>
              <a:rPr lang="en-US" sz="1400" dirty="0" smtClean="0"/>
              <a:t>Gal</a:t>
            </a:r>
          </a:p>
          <a:p>
            <a:pPr>
              <a:lnSpc>
                <a:spcPct val="80000"/>
              </a:lnSpc>
              <a:buFontTx/>
              <a:buNone/>
              <a:defRPr/>
            </a:pPr>
            <a:endParaRPr lang="en-US" sz="1000" dirty="0" smtClean="0"/>
          </a:p>
          <a:p>
            <a:pPr>
              <a:lnSpc>
                <a:spcPct val="80000"/>
              </a:lnSpc>
              <a:defRPr/>
            </a:pPr>
            <a:r>
              <a:rPr lang="en-US" sz="1400" dirty="0" smtClean="0"/>
              <a:t>802.11 Editors not  present</a:t>
            </a:r>
          </a:p>
          <a:p>
            <a:pPr lvl="1">
              <a:lnSpc>
                <a:spcPct val="80000"/>
              </a:lnSpc>
              <a:buFontTx/>
              <a:buNone/>
              <a:defRPr/>
            </a:pPr>
            <a:endParaRPr lang="en-US" sz="1400" dirty="0" smtClean="0"/>
          </a:p>
          <a:p>
            <a:pPr>
              <a:lnSpc>
                <a:spcPct val="80000"/>
              </a:lnSpc>
              <a:defRPr/>
            </a:pPr>
            <a:r>
              <a:rPr lang="en-US" sz="1000" dirty="0" smtClean="0"/>
              <a:t>Also present:</a:t>
            </a:r>
          </a:p>
          <a:p>
            <a:pPr lvl="1">
              <a:lnSpc>
                <a:spcPct val="80000"/>
              </a:lnSpc>
              <a:defRPr/>
            </a:pPr>
            <a:r>
              <a:rPr lang="en-US" sz="1100" dirty="0" smtClean="0"/>
              <a:t>Edward Au</a:t>
            </a:r>
          </a:p>
          <a:p>
            <a:pPr lvl="1">
              <a:lnSpc>
                <a:spcPct val="80000"/>
              </a:lnSpc>
              <a:defRPr/>
            </a:pPr>
            <a:r>
              <a:rPr lang="en-US" sz="1100" dirty="0" smtClean="0"/>
              <a:t>Mark </a:t>
            </a:r>
            <a:r>
              <a:rPr lang="en-US" sz="1100" dirty="0"/>
              <a:t>Hamilton</a:t>
            </a:r>
          </a:p>
          <a:p>
            <a:pPr lvl="1">
              <a:lnSpc>
                <a:spcPct val="80000"/>
              </a:lnSpc>
              <a:defRPr/>
            </a:pPr>
            <a:r>
              <a:rPr lang="en-US" sz="1100" dirty="0" smtClean="0"/>
              <a:t>Rich Kennedy</a:t>
            </a:r>
          </a:p>
          <a:p>
            <a:pPr lvl="1">
              <a:lnSpc>
                <a:spcPct val="80000"/>
              </a:lnSpc>
              <a:defRPr/>
            </a:pPr>
            <a:r>
              <a:rPr lang="en-US" sz="1100" dirty="0" err="1" smtClean="0"/>
              <a:t>Fumihide</a:t>
            </a:r>
            <a:r>
              <a:rPr lang="en-US" sz="1100" dirty="0" smtClean="0"/>
              <a:t> Kojima</a:t>
            </a:r>
          </a:p>
          <a:p>
            <a:pPr lvl="1">
              <a:lnSpc>
                <a:spcPct val="80000"/>
              </a:lnSpc>
              <a:defRPr/>
            </a:pPr>
            <a:r>
              <a:rPr lang="en-US" sz="1100" dirty="0" smtClean="0"/>
              <a:t>Ron </a:t>
            </a:r>
            <a:r>
              <a:rPr lang="en-US" sz="1100" dirty="0" err="1" smtClean="0"/>
              <a:t>Murias</a:t>
            </a:r>
            <a:endParaRPr lang="en-US" sz="1100" dirty="0" smtClean="0"/>
          </a:p>
          <a:p>
            <a:pPr lvl="1">
              <a:lnSpc>
                <a:spcPct val="80000"/>
              </a:lnSpc>
              <a:defRPr/>
            </a:pPr>
            <a:r>
              <a:rPr lang="en-US" sz="1100" dirty="0" smtClean="0"/>
              <a:t>Al </a:t>
            </a:r>
            <a:r>
              <a:rPr lang="en-US" sz="1100" dirty="0" err="1" smtClean="0"/>
              <a:t>Petrick</a:t>
            </a:r>
            <a:endParaRPr lang="en-US" sz="1100" dirty="0" smtClean="0"/>
          </a:p>
          <a:p>
            <a:pPr lvl="1">
              <a:lnSpc>
                <a:spcPct val="80000"/>
              </a:lnSpc>
              <a:defRPr/>
            </a:pPr>
            <a:r>
              <a:rPr lang="en-US" sz="1100" dirty="0" smtClean="0"/>
              <a:t>Emily Qi</a:t>
            </a:r>
          </a:p>
          <a:p>
            <a:pPr lvl="1">
              <a:lnSpc>
                <a:spcPct val="80000"/>
              </a:lnSpc>
              <a:buFontTx/>
              <a:buNone/>
              <a:defRPr/>
            </a:pPr>
            <a:endParaRPr lang="en-US" sz="1400" dirty="0" smtClean="0"/>
          </a:p>
          <a:p>
            <a:pPr>
              <a:lnSpc>
                <a:spcPct val="80000"/>
              </a:lnSpc>
              <a:defRPr/>
            </a:pPr>
            <a:r>
              <a:rPr lang="en-US" sz="1200" dirty="0" smtClean="0"/>
              <a:t>IEEE Staff present and always welcome! </a:t>
            </a:r>
            <a:endParaRPr lang="en-US" sz="1100" dirty="0" smtClean="0"/>
          </a:p>
          <a:p>
            <a:pPr marL="0" indent="0">
              <a:lnSpc>
                <a:spcPct val="80000"/>
              </a:lnSpc>
              <a:buNone/>
              <a:defRPr/>
            </a:pPr>
            <a:endParaRPr lang="en-US" sz="12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685800" lvl="2" indent="-342900">
              <a:lnSpc>
                <a:spcPct val="80000"/>
              </a:lnSpc>
              <a:defRPr/>
            </a:pPr>
            <a:r>
              <a:rPr lang="en-US" sz="1100" dirty="0"/>
              <a:t>Kathryn Bennett, IEEE </a:t>
            </a:r>
          </a:p>
          <a:p>
            <a:pPr marL="685800" lvl="2" indent="-342900">
              <a:lnSpc>
                <a:spcPct val="80000"/>
              </a:lnSpc>
              <a:defRPr/>
            </a:pPr>
            <a:r>
              <a:rPr lang="en-US" sz="1100" dirty="0"/>
              <a:t>Michelle Turner – staff editor for 802, </a:t>
            </a:r>
            <a:r>
              <a:rPr lang="en-US" sz="1100" dirty="0">
                <a:hlinkClick r:id="rId3"/>
              </a:rPr>
              <a:t>m.turner@ieee.org</a:t>
            </a:r>
            <a:endParaRPr lang="en-US" sz="1100" dirty="0"/>
          </a:p>
          <a:p>
            <a:pPr marL="685800" lvl="2" indent="-342900">
              <a:lnSpc>
                <a:spcPct val="80000"/>
              </a:lnSpc>
              <a:defRPr/>
            </a:pPr>
            <a:r>
              <a:rPr lang="en-US" sz="1100" dirty="0" err="1"/>
              <a:t>Soo</a:t>
            </a:r>
            <a:r>
              <a:rPr lang="en-US" sz="1100" dirty="0"/>
              <a:t> Kim – Client Services, </a:t>
            </a:r>
            <a:r>
              <a:rPr lang="en-US" sz="1100" dirty="0">
                <a:hlinkClick r:id="rId4"/>
              </a:rPr>
              <a:t>s.h.kim@ieee.org</a:t>
            </a:r>
            <a:r>
              <a:rPr lang="en-US" sz="1100" dirty="0"/>
              <a:t> </a:t>
            </a:r>
          </a:p>
          <a:p>
            <a:pPr marL="685800" lvl="2" indent="-342900">
              <a:lnSpc>
                <a:spcPct val="80000"/>
              </a:lnSpc>
              <a:defRPr/>
            </a:pPr>
            <a:endParaRPr lang="en-US" sz="1100" dirty="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endParaRPr lang="en-US" sz="1600" b="0" dirty="0" smtClean="0"/>
          </a:p>
          <a:p>
            <a:r>
              <a:rPr lang="en-US" sz="1600" dirty="0" err="1" smtClean="0"/>
              <a:t>TGah</a:t>
            </a:r>
            <a:r>
              <a:rPr lang="en-US" sz="1600" dirty="0" smtClean="0"/>
              <a:t> – </a:t>
            </a:r>
            <a:r>
              <a:rPr lang="en-US" sz="1600" dirty="0" err="1" smtClean="0"/>
              <a:t>Yongho</a:t>
            </a:r>
            <a:r>
              <a:rPr lang="en-US" sz="1600" dirty="0" smtClean="0"/>
              <a:t> </a:t>
            </a:r>
            <a:r>
              <a:rPr lang="en-US" sz="1600" dirty="0" err="1" smtClean="0"/>
              <a:t>Seok</a:t>
            </a:r>
            <a:r>
              <a:rPr lang="en-US" sz="1600" dirty="0" smtClean="0"/>
              <a:t> </a:t>
            </a:r>
            <a:r>
              <a:rPr lang="en-US" sz="1600" b="0" dirty="0" smtClean="0">
                <a:hlinkClick r:id="rId4"/>
              </a:rPr>
              <a:t>yongho.seok@lge.com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5"/>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6"/>
              </a:rPr>
              <a:t>LRA@tiac.net</a:t>
            </a:r>
            <a:r>
              <a:rPr lang="en-US" sz="1600" b="0" dirty="0" smtClean="0"/>
              <a:t>, </a:t>
            </a:r>
            <a:r>
              <a:rPr lang="en-US" sz="1600" dirty="0" smtClean="0"/>
              <a:t>Ping FANG </a:t>
            </a:r>
            <a:r>
              <a:rPr lang="en-US" sz="1600" b="0" dirty="0" smtClean="0">
                <a:hlinkClick r:id="rId7"/>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8"/>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9"/>
              </a:rPr>
              <a:t>d3e3e3@gmail.com</a:t>
            </a:r>
            <a:r>
              <a:rPr lang="en-US" sz="1600" b="0" dirty="0" smtClean="0"/>
              <a:t> </a:t>
            </a:r>
            <a:endParaRPr lang="en-US" sz="1600" dirty="0" smtClean="0"/>
          </a:p>
          <a:p>
            <a:r>
              <a:rPr lang="en-US" sz="1600" dirty="0" err="1" smtClean="0"/>
              <a:t>TGaq</a:t>
            </a:r>
            <a:r>
              <a:rPr lang="en-US" sz="1600" dirty="0" smtClean="0"/>
              <a:t> – Dan Gal – </a:t>
            </a:r>
            <a:r>
              <a:rPr lang="en-US" sz="1600" b="0" dirty="0" smtClean="0">
                <a:hlinkClick r:id="rId10"/>
              </a:rPr>
              <a:t>ddrgal@gmail.com</a:t>
            </a:r>
            <a:r>
              <a:rPr lang="en-US" sz="1600" b="0" dirty="0" smtClean="0"/>
              <a:t>   </a:t>
            </a:r>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1"/>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2"/>
              </a:rPr>
              <a:t>robert.stacey@intel.com</a:t>
            </a:r>
            <a:r>
              <a:rPr lang="en-US" sz="1600" dirty="0" smtClean="0"/>
              <a:t> </a:t>
            </a:r>
          </a:p>
          <a:p>
            <a:pPr lvl="1"/>
            <a:r>
              <a:rPr lang="en-US" sz="1600" dirty="0" err="1"/>
              <a:t>TGad</a:t>
            </a:r>
            <a:r>
              <a:rPr lang="en-US" sz="1600" dirty="0"/>
              <a:t> – Carlos Cordeiro – </a:t>
            </a:r>
            <a:r>
              <a:rPr lang="en-US" sz="1600" dirty="0">
                <a:hlinkClick r:id="rId13"/>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4"/>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5"/>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May 13</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Will enter WG ballot with Draft 3.0 out of May (two weeks later). There will be elections for two sub-editors later today. Goal is transition of editor duties so that when there is </a:t>
            </a:r>
            <a:r>
              <a:rPr lang="en-GB" sz="2000" dirty="0" err="1" smtClean="0"/>
              <a:t>REVmd</a:t>
            </a:r>
            <a:r>
              <a:rPr lang="en-GB" sz="2000" dirty="0" smtClean="0"/>
              <a:t>, the editor transition will take place.</a:t>
            </a:r>
          </a:p>
          <a:p>
            <a:r>
              <a:rPr lang="en-GB" sz="2000" dirty="0" smtClean="0"/>
              <a:t>11ah – D1.3 and resolving comments, expect to enter WG letter ballot with Draft 2.0 out of May (three weeks later), which has been realigned with mc D2.5 and 11af D6.0.</a:t>
            </a:r>
          </a:p>
          <a:p>
            <a:r>
              <a:rPr lang="en-GB" sz="2000" dirty="0" smtClean="0"/>
              <a:t>11ai – In comment resolution probably to Sept meeting.</a:t>
            </a:r>
          </a:p>
          <a:p>
            <a:r>
              <a:rPr lang="en-GB" sz="2000" dirty="0" smtClean="0"/>
              <a:t>11aj – resolved many comments, meeting next week and hope to have new draft after May interim session.</a:t>
            </a:r>
          </a:p>
          <a:p>
            <a:r>
              <a:rPr lang="en-GB" sz="2000" dirty="0" smtClean="0"/>
              <a:t>11ak –  are resolving comments from CC, expect a revised draft out of May and expect a Draft 1..0 out of July.</a:t>
            </a:r>
            <a:endParaRPr lang="en-GB" sz="2000" dirty="0"/>
          </a:p>
          <a:p>
            <a:r>
              <a:rPr lang="en-GB" sz="2000" dirty="0" smtClean="0"/>
              <a:t>11aq –   First draft will be created out of May meeting and worked on in July.</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802.11-11/1149r37 (2014 May 1)</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11-11-270r21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May 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1670</Words>
  <Application>Microsoft Office PowerPoint</Application>
  <PresentationFormat>On-screen Show (4:3)</PresentationFormat>
  <Paragraphs>362</Paragraphs>
  <Slides>23</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Document</vt:lpstr>
      <vt:lpstr>802.11 WG Editor’s Meeting (May ‘14)</vt:lpstr>
      <vt:lpstr>Abstract</vt:lpstr>
      <vt:lpstr>Agenda for 2014-05-13</vt:lpstr>
      <vt:lpstr>Roll Call – 2014-05-13</vt:lpstr>
      <vt:lpstr>Volunteer Editor Contacts</vt:lpstr>
      <vt:lpstr>May 13th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2014-05-16T03:03:24Z</dcterms:modified>
</cp:coreProperties>
</file>