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8" r:id="rId14"/>
    <p:sldId id="352" r:id="rId15"/>
    <p:sldId id="310" r:id="rId16"/>
    <p:sldId id="355" r:id="rId17"/>
    <p:sldId id="360" r:id="rId18"/>
    <p:sldId id="362" r:id="rId19"/>
    <p:sldId id="332" r:id="rId20"/>
    <p:sldId id="335" r:id="rId21"/>
    <p:sldId id="356" r:id="rId22"/>
    <p:sldId id="357" r:id="rId23"/>
    <p:sldId id="336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802.11-14/0545r0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3-0000-editor-s-guide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h.kim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jiamin.chen@mail01.huawei.com" TargetMode="External"/><Relationship Id="rId13" Type="http://schemas.openxmlformats.org/officeDocument/2006/relationships/hyperlink" Target="mailto:carlos.cordeiro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ing.FANG@huawei.com" TargetMode="External"/><Relationship Id="rId12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aasterja@qti.qualcomm.com" TargetMode="External"/><Relationship Id="rId15" Type="http://schemas.openxmlformats.org/officeDocument/2006/relationships/hyperlink" Target="mailto:pecclesi@cisco.com" TargetMode="External"/><Relationship Id="rId10" Type="http://schemas.openxmlformats.org/officeDocument/2006/relationships/hyperlink" Target="mailto:ddrgal@gmail.com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3e3e3@gmail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(May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2014-05-01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smtClean="0"/>
              <a:t>MDR now in the 802.11 Operating Manual 802.11-09/0002r12</a:t>
            </a:r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smtClean="0"/>
              <a:t>P802.11af D4.0 went through Working Group Mandatory Draft Review before Saturday May 18, 2013</a:t>
            </a:r>
          </a:p>
          <a:p>
            <a:r>
              <a:rPr lang="en-US" sz="2000" dirty="0" smtClean="0"/>
              <a:t>All editors are willing to participate in the </a:t>
            </a:r>
            <a:r>
              <a:rPr lang="en-US" sz="2000" dirty="0" err="1" smtClean="0"/>
              <a:t>REVmc</a:t>
            </a:r>
            <a:r>
              <a:rPr lang="en-US" sz="2000" dirty="0" smtClean="0"/>
              <a:t> MDR process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mentor.ieee.org/802.11/dcn/11/11-11-0875-03-0000-editor-s-guide.doc</a:t>
            </a:r>
            <a:r>
              <a:rPr lang="en-GB" sz="2000" dirty="0" smtClean="0"/>
              <a:t>  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493192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74605"/>
              </p:ext>
            </p:extLst>
          </p:nvPr>
        </p:nvGraphicFramePr>
        <p:xfrm>
          <a:off x="457200" y="1371600"/>
          <a:ext cx="8077200" cy="318516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28-Apr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May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2014-05-13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09/1034r9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2014-05-13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P802.11ah Amendment (S1G) – </a:t>
            </a:r>
            <a:r>
              <a:rPr lang="en-US" sz="1400" dirty="0" err="1" smtClean="0"/>
              <a:t>Yongho</a:t>
            </a:r>
            <a:r>
              <a:rPr lang="en-US" sz="1400" dirty="0" smtClean="0"/>
              <a:t> </a:t>
            </a:r>
            <a:r>
              <a:rPr lang="en-US" sz="1400" dirty="0" err="1" smtClean="0"/>
              <a:t>Seok</a:t>
            </a:r>
            <a:r>
              <a:rPr lang="en-US" sz="1400" dirty="0" smtClean="0"/>
              <a:t>, Alfred </a:t>
            </a:r>
            <a:r>
              <a:rPr lang="en-US" sz="1400" dirty="0" err="1"/>
              <a:t>Asterjadhi</a:t>
            </a:r>
            <a:r>
              <a:rPr lang="en-US" sz="1400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P802.11ai </a:t>
            </a:r>
            <a:r>
              <a:rPr lang="en-US" sz="1400" dirty="0"/>
              <a:t>Amendment (FILS) – </a:t>
            </a:r>
            <a:r>
              <a:rPr lang="en-US" sz="1400" dirty="0" smtClean="0"/>
              <a:t>Lee Armstrong, Ping 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P802.11ak Amendment(GLK) </a:t>
            </a:r>
            <a:r>
              <a:rPr lang="en-US" sz="1400" dirty="0"/>
              <a:t>– </a:t>
            </a:r>
            <a:r>
              <a:rPr lang="en-US" sz="1400" dirty="0" smtClean="0"/>
              <a:t> Donald Eastlake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Editors not  present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1400" dirty="0" smtClean="0"/>
              <a:t>P809.11aq </a:t>
            </a:r>
            <a:r>
              <a:rPr lang="en-US" sz="1400" dirty="0"/>
              <a:t>Amendment (PAD) – Dan Gal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Ron </a:t>
            </a:r>
            <a:r>
              <a:rPr lang="en-US" sz="1100" dirty="0" err="1" smtClean="0"/>
              <a:t>Murias</a:t>
            </a: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100" smtClean="0"/>
              <a:t>Mark Hamilton</a:t>
            </a: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Bennett, IEEE 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 smtClean="0">
                <a:hlinkClick r:id="rId3"/>
              </a:rPr>
              <a:t>m.turner@ieee.org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err="1" smtClean="0"/>
              <a:t>Soo</a:t>
            </a:r>
            <a:r>
              <a:rPr lang="en-US" sz="1100" dirty="0" smtClean="0"/>
              <a:t> Kim – Client Services, </a:t>
            </a:r>
            <a:r>
              <a:rPr lang="en-US" sz="1100" dirty="0" smtClean="0">
                <a:hlinkClick r:id="rId4"/>
              </a:rPr>
              <a:t>s.h.kim@ieee.org</a:t>
            </a:r>
            <a:r>
              <a:rPr lang="en-US" sz="1100" dirty="0" smtClean="0"/>
              <a:t>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,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5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6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7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8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9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0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1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2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4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5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13</a:t>
            </a:r>
            <a:r>
              <a:rPr lang="en-GB" baseline="30000" dirty="0" smtClean="0"/>
              <a:t>th</a:t>
            </a:r>
            <a:r>
              <a:rPr lang="en-GB" dirty="0" smtClean="0"/>
              <a:t>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</a:t>
            </a:r>
          </a:p>
          <a:p>
            <a:r>
              <a:rPr lang="en-GB" sz="2000" dirty="0" smtClean="0"/>
              <a:t>11ah –</a:t>
            </a:r>
          </a:p>
          <a:p>
            <a:r>
              <a:rPr lang="en-GB" sz="2000" dirty="0" smtClean="0"/>
              <a:t>11ai –</a:t>
            </a:r>
          </a:p>
          <a:p>
            <a:r>
              <a:rPr lang="en-GB" sz="2000" dirty="0" smtClean="0"/>
              <a:t>11aj – </a:t>
            </a:r>
          </a:p>
          <a:p>
            <a:r>
              <a:rPr lang="en-GB" sz="2000" dirty="0" smtClean="0"/>
              <a:t>11ak –  </a:t>
            </a:r>
            <a:endParaRPr lang="en-GB" sz="2000" dirty="0"/>
          </a:p>
          <a:p>
            <a:r>
              <a:rPr lang="en-GB" sz="2000" dirty="0" smtClean="0"/>
              <a:t>11aq –  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11aa announced June 5, 2012</a:t>
            </a:r>
          </a:p>
          <a:p>
            <a:r>
              <a:rPr lang="en-US" dirty="0" smtClean="0"/>
              <a:t>Publication of 11ac announced December 18, 2013</a:t>
            </a:r>
          </a:p>
          <a:p>
            <a:r>
              <a:rPr lang="en-US" dirty="0" smtClean="0"/>
              <a:t>Publication of 11ad announced December 28, 2012</a:t>
            </a:r>
          </a:p>
          <a:p>
            <a:r>
              <a:rPr lang="en-US" dirty="0" smtClean="0"/>
              <a:t>Publication of 11af announced February 21, 2014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802.11-11/1149r37 (2014 May 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1498</Words>
  <Application>Microsoft Office PowerPoint</Application>
  <PresentationFormat>On-screen Show (4:3)</PresentationFormat>
  <Paragraphs>354</Paragraphs>
  <Slides>23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Document</vt:lpstr>
      <vt:lpstr>802.11 WG Editor’s Meeting (May ‘14)</vt:lpstr>
      <vt:lpstr>Abstract</vt:lpstr>
      <vt:lpstr>Agenda for 2014-05-13</vt:lpstr>
      <vt:lpstr>Roll Call – 2014-05-13</vt:lpstr>
      <vt:lpstr>Volunteer Editor Contacts</vt:lpstr>
      <vt:lpstr>May 13th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2014-05-12T19:27:43Z</dcterms:modified>
</cp:coreProperties>
</file>