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87" r:id="rId10"/>
    <p:sldId id="388" r:id="rId11"/>
    <p:sldId id="382" r:id="rId12"/>
    <p:sldId id="365" r:id="rId13"/>
    <p:sldId id="384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802.11-14/0537r1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2014-04-24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4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House Energy and Commerce Committee Republican leadership announced that they will start a multi-year process of considering changes to the Communications Act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Comments due </a:t>
            </a:r>
            <a:r>
              <a:rPr lang="en-US" sz="1800" dirty="0" smtClean="0">
                <a:latin typeface="Times New Roman" charset="0"/>
              </a:rPr>
              <a:t>tomorrow</a:t>
            </a:r>
            <a:endParaRPr lang="en-US" sz="1800" dirty="0" smtClean="0">
              <a:latin typeface="Times New Roman" charset="0"/>
            </a:endParaRPr>
          </a:p>
          <a:p>
            <a:r>
              <a:rPr lang="en-US" sz="2000" dirty="0" smtClean="0">
                <a:latin typeface="Times New Roman" charset="0"/>
              </a:rPr>
              <a:t>RF Exposure KDB – asking for </a:t>
            </a:r>
            <a:r>
              <a:rPr lang="en-US" sz="2000" dirty="0" smtClean="0">
                <a:latin typeface="Times New Roman" charset="0"/>
              </a:rPr>
              <a:t>extension</a:t>
            </a:r>
          </a:p>
          <a:p>
            <a:r>
              <a:rPr lang="en-US" sz="2000" dirty="0" err="1" smtClean="0">
                <a:latin typeface="Times New Roman" charset="0"/>
              </a:rPr>
              <a:t>Globalstar</a:t>
            </a:r>
            <a:r>
              <a:rPr lang="en-US" sz="2000" dirty="0" smtClean="0">
                <a:latin typeface="Times New Roman" charset="0"/>
              </a:rPr>
              <a:t> NPRM Comment period closes May 5</a:t>
            </a:r>
            <a:r>
              <a:rPr lang="en-US" sz="2000" baseline="30000" dirty="0" smtClean="0">
                <a:latin typeface="Times New Roman" charset="0"/>
              </a:rPr>
              <a:t>th</a:t>
            </a:r>
            <a:endParaRPr lang="en-US" sz="2000" dirty="0" smtClean="0">
              <a:latin typeface="Times New Roman" charset="0"/>
            </a:endParaRPr>
          </a:p>
          <a:p>
            <a:pPr lvl="1"/>
            <a:r>
              <a:rPr lang="en-US" sz="1600" dirty="0" smtClean="0">
                <a:latin typeface="Times New Roman" charset="0"/>
              </a:rPr>
              <a:t>We will be reviewing the Comments and deciding if we should provide </a:t>
            </a:r>
            <a:r>
              <a:rPr lang="en-US" sz="1600" smtClean="0">
                <a:latin typeface="Times New Roman" charset="0"/>
              </a:rPr>
              <a:t>Reply Comments</a:t>
            </a:r>
            <a:endParaRPr lang="en-US" sz="16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Saved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</a:t>
            </a:r>
            <a:r>
              <a:rPr lang="en-US" dirty="0" smtClean="0">
                <a:latin typeface="Times New Roman" charset="0"/>
              </a:rPr>
              <a:t>24,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FNPRM FCC 14-49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Adding support for 802.15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FNPRM FCC 14-49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FCC issued (not yet in Federal Register) FCC 14-49</a:t>
            </a:r>
          </a:p>
          <a:p>
            <a:r>
              <a:rPr lang="en-US" dirty="0" smtClean="0"/>
              <a:t>Citizen’s Broadband Radio Service (Part 96)</a:t>
            </a:r>
          </a:p>
          <a:p>
            <a:r>
              <a:rPr lang="en-US" dirty="0" smtClean="0"/>
              <a:t>Three-tiered sharing approach</a:t>
            </a:r>
          </a:p>
          <a:p>
            <a:pPr lvl="1"/>
            <a:r>
              <a:rPr lang="en-US" dirty="0" smtClean="0"/>
              <a:t>Licensed Access (Incumbents)</a:t>
            </a:r>
          </a:p>
          <a:p>
            <a:pPr lvl="1"/>
            <a:r>
              <a:rPr lang="en-US" dirty="0" smtClean="0"/>
              <a:t>Priority Access (via PALs)</a:t>
            </a:r>
          </a:p>
          <a:p>
            <a:pPr lvl="1"/>
            <a:r>
              <a:rPr lang="en-US" dirty="0" smtClean="0"/>
              <a:t>General Authorized Access</a:t>
            </a:r>
          </a:p>
          <a:p>
            <a:r>
              <a:rPr lang="en-US" dirty="0" smtClean="0"/>
              <a:t>Dynamic allocation via Spectrum Access System (SAS)</a:t>
            </a:r>
          </a:p>
          <a:p>
            <a:r>
              <a:rPr lang="en-US" dirty="0" smtClean="0"/>
              <a:t>Comment period – 40 days after publication</a:t>
            </a:r>
          </a:p>
          <a:p>
            <a:r>
              <a:rPr lang="en-US" dirty="0" smtClean="0"/>
              <a:t>Reply Comment period – 60 days after publication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SC Adding 802.15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802.15 does not have a Regulatory Committee</a:t>
            </a:r>
          </a:p>
          <a:p>
            <a:r>
              <a:rPr lang="en-US" sz="2000" dirty="0" smtClean="0"/>
              <a:t>In Beijing, Bruce suggested that our SC could also support 802.15</a:t>
            </a:r>
          </a:p>
          <a:p>
            <a:pPr lvl="1"/>
            <a:r>
              <a:rPr lang="en-US" sz="1800" dirty="0" smtClean="0"/>
              <a:t>Common spectrum/spectrum issues in 2.4 GHz</a:t>
            </a:r>
          </a:p>
          <a:p>
            <a:pPr lvl="1"/>
            <a:r>
              <a:rPr lang="en-US" sz="1800" dirty="0" smtClean="0"/>
              <a:t>Increase our IEEE 802 profile to regulators</a:t>
            </a:r>
          </a:p>
          <a:p>
            <a:r>
              <a:rPr lang="en-US" sz="2000" dirty="0" smtClean="0"/>
              <a:t>We should consider guidelines that</a:t>
            </a:r>
          </a:p>
          <a:p>
            <a:pPr lvl="1"/>
            <a:r>
              <a:rPr lang="en-US" sz="1800" dirty="0" smtClean="0"/>
              <a:t>Strengthen our regulatory positions; while</a:t>
            </a:r>
          </a:p>
          <a:p>
            <a:pPr lvl="1"/>
            <a:r>
              <a:rPr lang="en-US" sz="1800" dirty="0" smtClean="0"/>
              <a:t>Respecting our different priorities</a:t>
            </a:r>
          </a:p>
          <a:p>
            <a:r>
              <a:rPr lang="en-US" sz="2000" dirty="0" smtClean="0"/>
              <a:t> Suggestions?</a:t>
            </a:r>
          </a:p>
          <a:p>
            <a:r>
              <a:rPr lang="en-US" sz="2000" dirty="0" smtClean="0"/>
              <a:t>Meeting Sunday, May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to plan</a:t>
            </a:r>
          </a:p>
          <a:p>
            <a:pPr lvl="1"/>
            <a:r>
              <a:rPr lang="en-US" sz="1800" dirty="0" smtClean="0"/>
              <a:t>IEEE 802.11 Chair &amp; Regulatory SC Chair</a:t>
            </a:r>
          </a:p>
          <a:p>
            <a:pPr lvl="1"/>
            <a:r>
              <a:rPr lang="en-US" sz="1800" dirty="0" smtClean="0"/>
              <a:t>IEEE 802.15 Chair</a:t>
            </a:r>
          </a:p>
          <a:p>
            <a:pPr lvl="1"/>
            <a:r>
              <a:rPr lang="en-US" sz="1800" dirty="0" smtClean="0"/>
              <a:t>IEEE 802 Chair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6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72515</TotalTime>
  <Words>814</Words>
  <Application>Microsoft Office PowerPoint</Application>
  <PresentationFormat>On-screen Show (4:3)</PresentationFormat>
  <Paragraphs>132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802-11-Submission</vt:lpstr>
      <vt:lpstr>Custom Design</vt:lpstr>
      <vt:lpstr>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FNPRM FCC 14-49</vt:lpstr>
      <vt:lpstr>Regulatory SC Adding 802.15</vt:lpstr>
      <vt:lpstr>Other Regulatory Updates</vt:lpstr>
      <vt:lpstr>Any Other Actual Business</vt:lpstr>
      <vt:lpstr>Saved slides</vt:lpstr>
      <vt:lpstr>DSRC Coexistence Tiger Team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1547</cp:revision>
  <cp:lastPrinted>1998-02-10T13:28:06Z</cp:lastPrinted>
  <dcterms:created xsi:type="dcterms:W3CDTF">2009-04-21T18:18:19Z</dcterms:created>
  <dcterms:modified xsi:type="dcterms:W3CDTF">2014-04-24T17:00:30Z</dcterms:modified>
</cp:coreProperties>
</file>