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mf" ContentType="image/x-wm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0" r:id="rId3"/>
    <p:sldId id="289" r:id="rId4"/>
    <p:sldId id="291" r:id="rId5"/>
    <p:sldId id="300" r:id="rId6"/>
    <p:sldId id="301" r:id="rId7"/>
    <p:sldId id="299" r:id="rId8"/>
    <p:sldId id="296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ngfei Xia" initials="PX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000" autoAdjust="0"/>
  </p:normalViewPr>
  <p:slideViewPr>
    <p:cSldViewPr>
      <p:cViewPr varScale="1">
        <p:scale>
          <a:sx n="119" d="100"/>
          <a:sy n="119" d="100"/>
        </p:scale>
        <p:origin x="-1872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2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C3441-F90D-4D51-B421-34D6AE1C3E49}" type="datetime1">
              <a:rPr lang="en-US" smtClean="0"/>
              <a:t>2014-04-15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336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95E0EE13-C58F-49C7-95A4-DE5AE4F6A3E1}" type="datetime1">
              <a:rPr lang="en-US" smtClean="0"/>
              <a:t>2014-04-15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7573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2E2A3939-F000-438D-9674-6674EC43AEA8}" type="datetime1">
              <a:rPr lang="en-US" smtClean="0"/>
              <a:t>2014-04-15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72C1F76-0A5F-426B-9DBF-B50C7265A152}" type="datetime1">
              <a:rPr lang="en-US" smtClean="0"/>
              <a:t>2014-04-15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9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5E0EE13-C58F-49C7-95A4-DE5AE4F6A3E1}" type="datetime1">
              <a:rPr lang="en-US" smtClean="0"/>
              <a:t>2014-04-15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91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802.11-14/0527r0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ECF363B-2453-4A44-BF9D-E3F8C0CC104F}" type="datetime1">
              <a:rPr lang="en-US" smtClean="0"/>
              <a:t>2014-04-15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InterDigital Communications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805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185CC07A-E11E-4911-8F05-5EFD2D85EF44}" type="datetime1">
              <a:rPr lang="en-US" smtClean="0"/>
              <a:t>2014-04-15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InterDigital</a:t>
            </a:r>
            <a:r>
              <a:rPr lang="en-GB" dirty="0" smtClean="0"/>
              <a:t> Communications Inc..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47228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InterDigital</a:t>
            </a:r>
            <a:r>
              <a:rPr lang="en-GB" dirty="0" smtClean="0"/>
              <a:t> Communications Inc..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43B23C9E-BD4A-4F23-9D89-94F429738009}" type="datetime1">
              <a:rPr lang="en-US" smtClean="0"/>
              <a:t>2014-04-15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67539893-D09C-47A1-A786-C4A9DA97C7D5}" type="datetime1">
              <a:rPr lang="en-US" smtClean="0"/>
              <a:t>2014-04-15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InterDigital</a:t>
            </a:r>
            <a:r>
              <a:rPr lang="en-GB" dirty="0" smtClean="0"/>
              <a:t> Communications Inc..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468437B3-4427-4C06-82A4-081B8F7B3E37}" type="datetime1">
              <a:rPr lang="en-US" smtClean="0"/>
              <a:t>2014-04-15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InterDigital</a:t>
            </a:r>
            <a:r>
              <a:rPr lang="en-GB" dirty="0" smtClean="0"/>
              <a:t> Communications Inc..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BE9AE951-89B3-415C-B696-B812685CA192}" type="datetime1">
              <a:rPr lang="en-US" smtClean="0"/>
              <a:t>2014-04-15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InterDigital</a:t>
            </a:r>
            <a:r>
              <a:rPr lang="en-GB" dirty="0" smtClean="0"/>
              <a:t> Communications Inc..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41A0E0D-EBDF-4618-A864-1B219D03A3BA}" type="datetime1">
              <a:rPr lang="en-US" smtClean="0"/>
              <a:t>2014-04-15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InterDigital</a:t>
            </a:r>
            <a:r>
              <a:rPr lang="en-GB" dirty="0" smtClean="0"/>
              <a:t> Communications Inc..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135CB8F-565F-468D-8748-3F478FE801C9}" type="datetime1">
              <a:rPr lang="en-US" smtClean="0"/>
              <a:t>2014-04-15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InterDigital</a:t>
            </a:r>
            <a:r>
              <a:rPr lang="en-GB" dirty="0" smtClean="0"/>
              <a:t> Communications Inc..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96D98C01-02A5-4D61-9695-3F9A374993C6}" type="datetime1">
              <a:rPr lang="en-US" smtClean="0"/>
              <a:t>2014-04-15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InterDigital</a:t>
            </a:r>
            <a:r>
              <a:rPr lang="en-GB" dirty="0" smtClean="0"/>
              <a:t> Communications Inc..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45E46EB-1270-468C-8BDD-FED69271E111}" type="datetime1">
              <a:rPr lang="en-US" smtClean="0"/>
              <a:t>2014-04-15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 Inc..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BBB6B032-67A0-41A3-AE07-FEB6836D05D2}" type="datetime1">
              <a:rPr lang="en-US" smtClean="0"/>
              <a:t>2014-04-15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InterDigital</a:t>
            </a:r>
            <a:r>
              <a:rPr lang="en-GB" dirty="0" smtClean="0"/>
              <a:t> Communications Inc..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11-14/0527r0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6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fld id="{575DCC19-0A9F-4494-ADB7-800E4B52CD8C}" type="datetime1">
              <a:rPr lang="en-US" smtClean="0"/>
              <a:t>2014-04-15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InterDigital</a:t>
            </a:r>
            <a:r>
              <a:rPr lang="en-GB" dirty="0" smtClean="0"/>
              <a:t> Communications Inc..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153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dirty="0" smtClean="0"/>
              <a:t>PHY Abstraction for </a:t>
            </a:r>
            <a:r>
              <a:rPr lang="en-US" sz="2800" b="0" dirty="0" err="1" smtClean="0"/>
              <a:t>TGax</a:t>
            </a:r>
            <a:r>
              <a:rPr lang="en-US" sz="2800" b="0" dirty="0" smtClean="0"/>
              <a:t> System Level Simulations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05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2014-04</a:t>
            </a:r>
            <a:r>
              <a:rPr lang="en-GB" sz="2000" b="0" dirty="0" smtClean="0"/>
              <a:t>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576991"/>
              </p:ext>
            </p:extLst>
          </p:nvPr>
        </p:nvGraphicFramePr>
        <p:xfrm>
          <a:off x="536575" y="2519363"/>
          <a:ext cx="7912100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" name="Document" r:id="rId4" imgW="8255000" imgH="3492500" progId="Word.Document.8">
                  <p:embed/>
                </p:oleObj>
              </mc:Choice>
              <mc:Fallback>
                <p:oleObj name="Document" r:id="rId4" imgW="8255000" imgH="34925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519363"/>
                        <a:ext cx="7912100" cy="334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0813" cy="4953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ESM (effective SINR mapping) for PHY </a:t>
            </a:r>
            <a:r>
              <a:rPr lang="en-US" dirty="0"/>
              <a:t>abstraction </a:t>
            </a:r>
            <a:r>
              <a:rPr lang="en-US" dirty="0" smtClean="0"/>
              <a:t>for 802.11ax: </a:t>
            </a:r>
            <a:endParaRPr lang="en-US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 smtClean="0"/>
              <a:t>General concept of ESM </a:t>
            </a:r>
            <a:r>
              <a:rPr lang="en-US" dirty="0"/>
              <a:t>for PHY </a:t>
            </a:r>
            <a:r>
              <a:rPr lang="en-US" dirty="0" smtClean="0"/>
              <a:t>Abstraction: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altLang="zh-CN" dirty="0" smtClean="0"/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altLang="zh-CN" dirty="0"/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altLang="zh-CN" dirty="0" smtClean="0"/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1900" dirty="0" smtClean="0"/>
              <a:t>Motivation: </a:t>
            </a:r>
            <a:r>
              <a:rPr lang="en-US" altLang="zh-CN" sz="2000" dirty="0" smtClean="0"/>
              <a:t>to </a:t>
            </a:r>
            <a:r>
              <a:rPr lang="en-US" altLang="zh-CN" sz="2000" dirty="0"/>
              <a:t>predict the </a:t>
            </a:r>
            <a:r>
              <a:rPr lang="en-US" altLang="zh-CN" sz="2000" dirty="0" smtClean="0"/>
              <a:t>instantaneous packet </a:t>
            </a:r>
            <a:r>
              <a:rPr lang="en-US" altLang="zh-CN" sz="2000" dirty="0"/>
              <a:t>error rate (PER) for </a:t>
            </a:r>
            <a:r>
              <a:rPr lang="en-US" altLang="zh-CN" sz="2000" dirty="0" smtClean="0"/>
              <a:t>the given channel realization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1900" dirty="0"/>
              <a:t>Prior work in 802.11 HEW/ax [</a:t>
            </a:r>
            <a:r>
              <a:rPr lang="en-US" sz="1900" dirty="0" smtClean="0"/>
              <a:t>3-7] have shown several effective methods</a:t>
            </a:r>
          </a:p>
          <a:p>
            <a:pPr marL="1657350" lvl="3" indent="-342900">
              <a:buFont typeface="Courier New" panose="02070309020205020404" pitchFamily="49" charset="0"/>
              <a:buChar char="o"/>
            </a:pPr>
            <a:r>
              <a:rPr lang="en-US" sz="1700" dirty="0" smtClean="0"/>
              <a:t>RBIR, RBIR/BICM etc.</a:t>
            </a:r>
            <a:endParaRPr lang="en-US" sz="1700" dirty="0"/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1900" dirty="0" smtClean="0"/>
              <a:t>We conducted an internal study of a promising mapping method for BCC/LDPC, SISO, over channels B and D</a:t>
            </a:r>
            <a:endParaRPr lang="en-US" sz="1900" dirty="0"/>
          </a:p>
          <a:p>
            <a:pPr marL="1314450" lvl="3" indent="0"/>
            <a:endParaRPr lang="en-US" sz="1400" dirty="0" smtClean="0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0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fld id="{FE36C9E6-AA05-4FC2-AE1E-D5E3B7A6DAD0}" type="datetime1">
              <a:rPr lang="en-US" smtClean="0"/>
              <a:t>2014-04-15</a:t>
            </a:fld>
            <a:endParaRPr lang="en-GB" dirty="0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708967"/>
              </p:ext>
            </p:extLst>
          </p:nvPr>
        </p:nvGraphicFramePr>
        <p:xfrm>
          <a:off x="2438400" y="2971800"/>
          <a:ext cx="3657600" cy="707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9" name="Equation" r:id="rId3" imgW="2362200" imgH="457200" progId="Equation.DSMT4">
                  <p:embed/>
                </p:oleObj>
              </mc:Choice>
              <mc:Fallback>
                <p:oleObj name="Equation" r:id="rId3" imgW="2362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971800"/>
                        <a:ext cx="3657600" cy="7079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InterDigital</a:t>
            </a:r>
            <a:r>
              <a:rPr lang="en-GB" dirty="0" smtClean="0"/>
              <a:t> Communications Inc..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2149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dirty="0"/>
              <a:t>RBIR (Received Bit Information Rate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CC1409ED-029D-46CB-A984-672CF3EDDCDF}" type="datetime1">
              <a:rPr lang="en-US" smtClean="0"/>
              <a:t>2014-04-15</a:t>
            </a:fld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285669"/>
              </p:ext>
            </p:extLst>
          </p:nvPr>
        </p:nvGraphicFramePr>
        <p:xfrm>
          <a:off x="609600" y="1600200"/>
          <a:ext cx="7924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6" name="Equation" r:id="rId4" imgW="4406900" imgH="482600" progId="Equation.DSMT4">
                  <p:embed/>
                </p:oleObj>
              </mc:Choice>
              <mc:Fallback>
                <p:oleObj name="Equation" r:id="rId4" imgW="4406900" imgH="482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0200"/>
                        <a:ext cx="79248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Content Placeholder 1"/>
          <p:cNvSpPr txBox="1">
            <a:spLocks/>
          </p:cNvSpPr>
          <p:nvPr/>
        </p:nvSpPr>
        <p:spPr>
          <a:xfrm>
            <a:off x="609600" y="3200400"/>
            <a:ext cx="3429000" cy="297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400" b="0" i="0" kern="1200">
                <a:solidFill>
                  <a:srgbClr val="716C6B"/>
                </a:solidFill>
                <a:latin typeface="+mn-lt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–"/>
              <a:defRPr sz="2000" b="0" i="0" kern="1200">
                <a:solidFill>
                  <a:srgbClr val="716C6B"/>
                </a:solidFill>
                <a:latin typeface="+mn-lt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000" b="0" i="0" kern="1200">
                <a:solidFill>
                  <a:srgbClr val="716C6B"/>
                </a:solidFill>
                <a:latin typeface="+mn-lt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–"/>
              <a:defRPr sz="2000" b="0" i="0" kern="1200">
                <a:solidFill>
                  <a:srgbClr val="716C6B"/>
                </a:solidFill>
                <a:latin typeface="+mn-lt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»"/>
              <a:defRPr sz="2000" b="0" i="0" kern="1200">
                <a:solidFill>
                  <a:srgbClr val="716C6B"/>
                </a:solidFill>
                <a:latin typeface="+mn-lt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</a:rPr>
              <a:t>M: number of constellation points  for the MCS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U: complex Gaussian CN(0,1) random distribution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s</a:t>
            </a:r>
            <a:r>
              <a:rPr lang="en-US" sz="1800" baseline="-25000" dirty="0" smtClean="0">
                <a:solidFill>
                  <a:schemeClr val="tx1"/>
                </a:solidFill>
              </a:rPr>
              <a:t>k</a:t>
            </a:r>
            <a:r>
              <a:rPr lang="en-US" sz="1800" dirty="0" smtClean="0">
                <a:solidFill>
                  <a:schemeClr val="tx1"/>
                </a:solidFill>
              </a:rPr>
              <a:t>: constellation point with normalized energy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x: per-tone SINR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InterDigital</a:t>
            </a:r>
            <a:r>
              <a:rPr lang="en-GB" dirty="0" smtClean="0"/>
              <a:t> Communications Inc..</a:t>
            </a:r>
            <a:endParaRPr lang="en-GB" dirty="0"/>
          </a:p>
        </p:txBody>
      </p:sp>
      <p:pic>
        <p:nvPicPr>
          <p:cNvPr id="7294" name="Picture 12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75" y="2647950"/>
            <a:ext cx="5305425" cy="352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3892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11ac, SISO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MCS 0-6  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BCC and LDPC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AWGN and Fading </a:t>
            </a:r>
            <a:r>
              <a:rPr lang="en-US" sz="2400" dirty="0" smtClean="0"/>
              <a:t>Channel B/D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20 MHz, FFT size 64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ESM mapping method: RBIR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Tuning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Beta = 1; alpha tunable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Examined both fixed and MCS-dependent tuning for channels B and 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Effective SNR vs. PER curves </a:t>
            </a:r>
            <a:r>
              <a:rPr lang="en-US" dirty="0" smtClean="0"/>
              <a:t>are compared against  </a:t>
            </a:r>
            <a:r>
              <a:rPr lang="en-US" dirty="0"/>
              <a:t>AWGN </a:t>
            </a:r>
            <a:r>
              <a:rPr lang="en-US" dirty="0" smtClean="0"/>
              <a:t>PER curves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The closer the better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AB98A05F-4E7B-41DC-B2AE-A3FB28B27371}" type="datetime1">
              <a:rPr lang="en-US" smtClean="0"/>
              <a:t>2014-04-15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InterDigital</a:t>
            </a:r>
            <a:r>
              <a:rPr lang="en-GB" dirty="0" smtClean="0"/>
              <a:t> Communications Inc..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35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dirty="0" smtClean="0"/>
              <a:t>MCS Dependent Tuning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 Inc..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491EB9C-392E-4981-8EEA-F405679D19E4}" type="datetime1">
              <a:rPr lang="en-US" smtClean="0"/>
              <a:t>2014-04-15</a:t>
            </a:fld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392291"/>
              </p:ext>
            </p:extLst>
          </p:nvPr>
        </p:nvGraphicFramePr>
        <p:xfrm>
          <a:off x="685800" y="53340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1"/>
                <a:gridCol w="1142999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MCS</a:t>
                      </a:r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</a:t>
                      </a:r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1</a:t>
                      </a:r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2</a:t>
                      </a:r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3</a:t>
                      </a:r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4</a:t>
                      </a:r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5</a:t>
                      </a:r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6</a:t>
                      </a:r>
                      <a:endParaRPr lang="en-US" b="0" i="0" baseline="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b="0" i="0" baseline="0" dirty="0" smtClean="0">
                          <a:latin typeface="Symbol" panose="05050102010706020507" pitchFamily="18" charset="2"/>
                        </a:rPr>
                        <a:t>a </a:t>
                      </a:r>
                      <a:r>
                        <a:rPr lang="en-US" b="0" i="0" baseline="0" dirty="0" smtClean="0"/>
                        <a:t>(dB, BCC)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1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1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0.9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0.7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0.7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0.5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0.3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b="0" i="0" baseline="0" dirty="0" smtClean="0">
                          <a:latin typeface="Symbol" panose="05050102010706020507" pitchFamily="18" charset="2"/>
                        </a:rPr>
                        <a:t>a</a:t>
                      </a:r>
                      <a:r>
                        <a:rPr lang="en-US" b="0" i="0" baseline="0" dirty="0" smtClean="0"/>
                        <a:t> (dB, LDPC)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0" i="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0.3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0.2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0.2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0.2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0.2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431925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431925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5427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MCS Independent Tuning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 Inc..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5393B4E-3FC9-49BF-A283-4736C99E6E51}" type="datetime1">
              <a:rPr lang="en-US" smtClean="0"/>
              <a:t>2014-04-15</a:t>
            </a:fld>
            <a:endParaRPr lang="en-GB" dirty="0"/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2954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056421"/>
              </p:ext>
            </p:extLst>
          </p:nvPr>
        </p:nvGraphicFramePr>
        <p:xfrm>
          <a:off x="685800" y="53340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1"/>
                <a:gridCol w="1142999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MCS</a:t>
                      </a:r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</a:t>
                      </a:r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1</a:t>
                      </a:r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2</a:t>
                      </a:r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3</a:t>
                      </a:r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4</a:t>
                      </a:r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5</a:t>
                      </a:r>
                      <a:endParaRPr lang="en-US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6</a:t>
                      </a:r>
                      <a:endParaRPr lang="en-US" b="0" i="0" baseline="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b="0" i="0" baseline="0" dirty="0" smtClean="0">
                          <a:latin typeface="Symbol" panose="05050102010706020507" pitchFamily="18" charset="2"/>
                        </a:rPr>
                        <a:t>a </a:t>
                      </a:r>
                      <a:r>
                        <a:rPr lang="en-US" b="0" i="0" baseline="0" dirty="0" smtClean="0"/>
                        <a:t>(dB, BCC)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0.7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0.7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0.7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0.7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0.7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0.7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0.7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b="0" i="0" baseline="0" dirty="0" smtClean="0">
                          <a:latin typeface="Symbol" panose="05050102010706020507" pitchFamily="18" charset="2"/>
                        </a:rPr>
                        <a:t>a</a:t>
                      </a:r>
                      <a:r>
                        <a:rPr lang="en-US" b="0" i="0" baseline="0" dirty="0" smtClean="0"/>
                        <a:t> (dB, LDPC)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b="0" i="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0.1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0.1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0.1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0.1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0.1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0.1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i="0" baseline="0" dirty="0" smtClean="0"/>
                        <a:t>0.1</a:t>
                      </a:r>
                      <a:endParaRPr lang="en-US" b="0" i="0" baseline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2573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2707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722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PHY abstraction for SISO </a:t>
            </a:r>
            <a:r>
              <a:rPr lang="en-US" dirty="0" smtClean="0"/>
              <a:t>simulation results for </a:t>
            </a:r>
            <a:r>
              <a:rPr lang="en-US" dirty="0"/>
              <a:t>MCS </a:t>
            </a:r>
            <a:r>
              <a:rPr lang="en-US" dirty="0" smtClean="0"/>
              <a:t>0-6</a:t>
            </a:r>
            <a:endParaRPr lang="en-US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/>
              <a:t>RBIR is effective in predicting instantaneous PER results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/>
              <a:t>RBIR works more effectively for LDPC than BCC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 smtClean="0"/>
              <a:t>RBIR </a:t>
            </a:r>
            <a:r>
              <a:rPr lang="en-US" dirty="0"/>
              <a:t>mapping is </a:t>
            </a:r>
            <a:r>
              <a:rPr lang="en-US" dirty="0" smtClean="0"/>
              <a:t>generally channel independent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Tradeoff between mapping complexity and accuracy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If simple mapping is desired, alpha may be chosen as MCS-independent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If more accurate </a:t>
            </a:r>
            <a:r>
              <a:rPr lang="en-US" dirty="0"/>
              <a:t>mapping is desired, alpha may be chosen as MCS-dependent</a:t>
            </a:r>
          </a:p>
          <a:p>
            <a:pPr marL="400050">
              <a:buFont typeface="Wingdings" panose="05000000000000000000" pitchFamily="2" charset="2"/>
              <a:buChar char="§"/>
            </a:pPr>
            <a:r>
              <a:rPr lang="en-US" dirty="0" smtClean="0"/>
              <a:t>Results for </a:t>
            </a:r>
            <a:r>
              <a:rPr lang="en-US" dirty="0"/>
              <a:t>higher MCS </a:t>
            </a:r>
            <a:r>
              <a:rPr lang="en-US" dirty="0" smtClean="0"/>
              <a:t>and MIMO to </a:t>
            </a:r>
            <a:r>
              <a:rPr lang="en-US" dirty="0"/>
              <a:t>be shown later</a:t>
            </a:r>
          </a:p>
          <a:p>
            <a:pPr marL="4000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Need to account for implementation margin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dirty="0" smtClean="0"/>
              <a:t>Explicit </a:t>
            </a:r>
            <a:r>
              <a:rPr lang="en-US" dirty="0"/>
              <a:t>modeling of </a:t>
            </a:r>
            <a:r>
              <a:rPr lang="en-US" dirty="0" smtClean="0"/>
              <a:t>impairments in SINR definition [LGE, 6]</a:t>
            </a: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Alternatively, a </a:t>
            </a:r>
            <a:r>
              <a:rPr lang="en-US" dirty="0"/>
              <a:t>simple implementation loss </a:t>
            </a:r>
            <a:r>
              <a:rPr lang="en-US" dirty="0" smtClean="0"/>
              <a:t>in the </a:t>
            </a:r>
            <a:r>
              <a:rPr lang="en-US" smtClean="0"/>
              <a:t>link 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E57F1ADE-114D-4072-A272-A687F29A4374}" type="datetime1">
              <a:rPr lang="en-US" smtClean="0"/>
              <a:t>2014-04-15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InterDigital</a:t>
            </a:r>
            <a:r>
              <a:rPr lang="en-GB" dirty="0" smtClean="0"/>
              <a:t> Communications Inc..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238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altLang="ko-KR" sz="1800" b="0" dirty="0">
                <a:solidFill>
                  <a:schemeClr val="tx1"/>
                </a:solidFill>
              </a:rPr>
              <a:t>IEEE 802.16m-08/004r5, “IEEE 802.16m Evaluation Methodology Document (EMD)”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altLang="ko-KR" sz="1800" b="0" dirty="0">
                <a:solidFill>
                  <a:schemeClr val="tx1"/>
                </a:solidFill>
              </a:rPr>
              <a:t>3GPP R1-040089, “</a:t>
            </a:r>
            <a:r>
              <a:rPr lang="en-GB" sz="1800" b="0" dirty="0">
                <a:solidFill>
                  <a:schemeClr val="tx1"/>
                </a:solidFill>
              </a:rPr>
              <a:t>OFDM Exponential Effective SIR Mapping Validation, EESM Simulation Results for System-Level Performance Evaluations, and Text Proposal for Section A.4.5 of TR 25.892”.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GB" sz="1800" b="0" dirty="0">
                <a:solidFill>
                  <a:schemeClr val="tx1"/>
                </a:solidFill>
              </a:rPr>
              <a:t>J. Zhang et. </a:t>
            </a:r>
            <a:r>
              <a:rPr lang="en-GB" sz="1800" b="0" dirty="0" smtClean="0">
                <a:solidFill>
                  <a:schemeClr val="tx1"/>
                </a:solidFill>
              </a:rPr>
              <a:t>al., </a:t>
            </a:r>
            <a:r>
              <a:rPr lang="en-GB" sz="1800" b="0" dirty="0">
                <a:solidFill>
                  <a:schemeClr val="tx1"/>
                </a:solidFill>
              </a:rPr>
              <a:t>“</a:t>
            </a:r>
            <a:r>
              <a:rPr lang="en-US" sz="1800" b="0" dirty="0">
                <a:solidFill>
                  <a:schemeClr val="tx1"/>
                </a:solidFill>
              </a:rPr>
              <a:t>PHY Abstraction for HEW System Level Simulation”, </a:t>
            </a:r>
            <a:r>
              <a:rPr lang="en-GB" sz="1800" b="0" dirty="0">
                <a:solidFill>
                  <a:schemeClr val="tx1"/>
                </a:solidFill>
              </a:rPr>
              <a:t>IEEE 802.11</a:t>
            </a:r>
            <a:r>
              <a:rPr lang="en-US" sz="1800" b="0" dirty="0">
                <a:solidFill>
                  <a:schemeClr val="tx1"/>
                </a:solidFill>
              </a:rPr>
              <a:t>-13/1131r0.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800" b="0" dirty="0">
                <a:solidFill>
                  <a:schemeClr val="tx1"/>
                </a:solidFill>
              </a:rPr>
              <a:t>D. Lim et. </a:t>
            </a:r>
            <a:r>
              <a:rPr lang="en-US" sz="1800" b="0" dirty="0" smtClean="0">
                <a:solidFill>
                  <a:schemeClr val="tx1"/>
                </a:solidFill>
              </a:rPr>
              <a:t>al., </a:t>
            </a:r>
            <a:r>
              <a:rPr lang="en-US" sz="1800" b="0" dirty="0">
                <a:solidFill>
                  <a:schemeClr val="tx1"/>
                </a:solidFill>
              </a:rPr>
              <a:t>“PHY abstraction for HEW evaluation methodology”, IEEE 802.11-13/1059r0.</a:t>
            </a:r>
            <a:endParaRPr lang="en-US" altLang="ko-KR" sz="1800" b="0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altLang="ko-KR" sz="1800" b="0" dirty="0">
                <a:solidFill>
                  <a:schemeClr val="tx1"/>
                </a:solidFill>
              </a:rPr>
              <a:t>Y. Sun et. </a:t>
            </a:r>
            <a:r>
              <a:rPr lang="en-US" altLang="ko-KR" sz="1800" b="0" dirty="0" smtClean="0">
                <a:solidFill>
                  <a:schemeClr val="tx1"/>
                </a:solidFill>
              </a:rPr>
              <a:t>al., </a:t>
            </a:r>
            <a:r>
              <a:rPr lang="en-US" altLang="ko-KR" sz="1800" b="0" dirty="0">
                <a:solidFill>
                  <a:schemeClr val="tx1"/>
                </a:solidFill>
              </a:rPr>
              <a:t>“</a:t>
            </a:r>
            <a:r>
              <a:rPr lang="en-US" sz="1800" b="0" dirty="0">
                <a:solidFill>
                  <a:schemeClr val="tx1"/>
                </a:solidFill>
              </a:rPr>
              <a:t>PHY Abstraction for HEW System Level Simulation”, </a:t>
            </a:r>
            <a:r>
              <a:rPr lang="en-US" altLang="ko-KR" sz="1800" b="0" dirty="0">
                <a:solidFill>
                  <a:schemeClr val="tx1"/>
                </a:solidFill>
              </a:rPr>
              <a:t>IEEE 802.11-14/0117r0.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altLang="ko-KR" sz="1800" b="0" dirty="0" smtClean="0">
                <a:solidFill>
                  <a:schemeClr val="tx1"/>
                </a:solidFill>
              </a:rPr>
              <a:t>D. Lim et. al., </a:t>
            </a:r>
            <a:r>
              <a:rPr lang="en-US" altLang="ko-KR" sz="1800" b="0" dirty="0">
                <a:solidFill>
                  <a:schemeClr val="tx1"/>
                </a:solidFill>
              </a:rPr>
              <a:t>“ Suggestion on PHY Abstraction for Evaluation Methodology ”, </a:t>
            </a:r>
            <a:r>
              <a:rPr lang="en-US" altLang="en-US" sz="1800" b="0" dirty="0" smtClean="0">
                <a:solidFill>
                  <a:schemeClr val="tx1"/>
                </a:solidFill>
              </a:rPr>
              <a:t>IEEE 802.11-14/0353r0.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altLang="en-US" sz="1800" b="0" dirty="0" smtClean="0">
                <a:solidFill>
                  <a:schemeClr val="tx1"/>
                </a:solidFill>
              </a:rPr>
              <a:t>F. Tong et. al., “</a:t>
            </a:r>
            <a:r>
              <a:rPr lang="en-US" sz="1800" b="0" dirty="0"/>
              <a:t>PHY abstraction in system level simulation for HEW </a:t>
            </a:r>
            <a:r>
              <a:rPr lang="en-US" sz="1800" b="0" dirty="0" smtClean="0"/>
              <a:t>study”, IEEE 802.11-14/0043r2.</a:t>
            </a:r>
            <a:endParaRPr lang="en-US" altLang="en-US" sz="1800" b="0" dirty="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altLang="ko-KR" sz="1800" b="0" dirty="0" smtClean="0">
                <a:solidFill>
                  <a:schemeClr val="tx1"/>
                </a:solidFill>
              </a:rPr>
              <a:t>S. </a:t>
            </a:r>
            <a:r>
              <a:rPr lang="en-US" altLang="ko-KR" sz="1800" b="0" dirty="0" err="1">
                <a:solidFill>
                  <a:schemeClr val="tx1"/>
                </a:solidFill>
              </a:rPr>
              <a:t>Vermani</a:t>
            </a:r>
            <a:r>
              <a:rPr lang="en-US" altLang="ko-KR" sz="1800" b="0" dirty="0">
                <a:solidFill>
                  <a:schemeClr val="tx1"/>
                </a:solidFill>
              </a:rPr>
              <a:t> et. al, “</a:t>
            </a:r>
            <a:r>
              <a:rPr lang="en-US" altLang="en-US" sz="1800" b="0" dirty="0">
                <a:solidFill>
                  <a:schemeClr val="tx1"/>
                </a:solidFill>
              </a:rPr>
              <a:t>PHY Abstraction”, IEEE 802.11-14/0330r3.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altLang="ko-KR" sz="1800" b="0" dirty="0">
              <a:solidFill>
                <a:schemeClr val="tx1"/>
              </a:solidFill>
            </a:endParaRP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ED49CF23-8511-4C66-AA3D-6EF35CD45C93}" type="datetime1">
              <a:rPr lang="en-US" smtClean="0"/>
              <a:t>2014-04-15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InterDigital</a:t>
            </a:r>
            <a:r>
              <a:rPr lang="en-GB" dirty="0" smtClean="0"/>
              <a:t> Communications Inc..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434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1386</TotalTime>
  <Words>713</Words>
  <Application>Microsoft Macintosh PowerPoint</Application>
  <PresentationFormat>On-screen Show (4:3)</PresentationFormat>
  <Paragraphs>141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802-11-Submission</vt:lpstr>
      <vt:lpstr>Microsoft Word 97 - 2004 Document</vt:lpstr>
      <vt:lpstr>Equation</vt:lpstr>
      <vt:lpstr>PHY Abstraction for TGax System Level Simulations</vt:lpstr>
      <vt:lpstr>Introduction</vt:lpstr>
      <vt:lpstr>RBIR (Received Bit Information Rate) </vt:lpstr>
      <vt:lpstr>Simulation Setup</vt:lpstr>
      <vt:lpstr>MCS Dependent Tuning</vt:lpstr>
      <vt:lpstr>MCS Independent Tuning</vt:lpstr>
      <vt:lpstr>Summary</vt:lpstr>
      <vt:lpstr>References</vt:lpstr>
    </vt:vector>
  </TitlesOfParts>
  <Company>InterDigital Communications,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Markov Modeling of the Channel for HEW System Level Simulations</dc:title>
  <dc:creator>Joseph Levy</dc:creator>
  <cp:lastModifiedBy>Ron Murias</cp:lastModifiedBy>
  <cp:revision>166</cp:revision>
  <cp:lastPrinted>1601-01-01T00:00:00Z</cp:lastPrinted>
  <dcterms:created xsi:type="dcterms:W3CDTF">2013-09-13T18:19:10Z</dcterms:created>
  <dcterms:modified xsi:type="dcterms:W3CDTF">2014-04-15T22:40:49Z</dcterms:modified>
</cp:coreProperties>
</file>