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17" r:id="rId2"/>
    <p:sldId id="618" r:id="rId3"/>
    <p:sldId id="620" r:id="rId4"/>
    <p:sldId id="629" r:id="rId5"/>
    <p:sldId id="630" r:id="rId6"/>
    <p:sldId id="631" r:id="rId7"/>
    <p:sldId id="622" r:id="rId8"/>
    <p:sldId id="628" r:id="rId9"/>
    <p:sldId id="623" r:id="rId10"/>
    <p:sldId id="626" r:id="rId11"/>
    <p:sldId id="6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14" y="-73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FB3B0716-039C-4C83-AFCF-22D9F8053429}"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355F4B9-36A8-4BC9-9409-EA8608680721}"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F5037F9-4784-436E-A3E0-C9F35EDE3195}" type="slidenum">
              <a:rPr lang="en-US"/>
              <a:pPr>
                <a:defRPr/>
              </a:pPr>
              <a:t>‹#›</a:t>
            </a:fld>
            <a:endParaRPr lang="en-US"/>
          </a:p>
        </p:txBody>
      </p:sp>
      <p:sp>
        <p:nvSpPr>
          <p:cNvPr id="6" name="Rectangle 4"/>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May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ECC8D353-39D3-41C0-B9F4-E652D1B33C1D}" type="slidenum">
              <a:rPr lang="en-US"/>
              <a:pPr>
                <a:defRPr/>
              </a:pPr>
              <a:t>‹#›</a:t>
            </a:fld>
            <a:endParaRPr lang="en-US"/>
          </a:p>
        </p:txBody>
      </p:sp>
      <p:sp>
        <p:nvSpPr>
          <p:cNvPr id="4" name="Rectangle 3"/>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May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May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Qian</a:t>
            </a:r>
            <a:r>
              <a:rPr lang="en-US" dirty="0" smtClean="0"/>
              <a:t> Chen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DBBACD7-A940-4490-8764-17A34EB39631}"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11-14/0509r2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Proposed Resolution to CID 72, 119 and 128</a:t>
            </a: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graphicFrame>
        <p:nvGraphicFramePr>
          <p:cNvPr id="18434" name="Object 11"/>
          <p:cNvGraphicFramePr>
            <a:graphicFrameLocks noChangeAspect="1"/>
          </p:cNvGraphicFramePr>
          <p:nvPr>
            <p:ph idx="1"/>
          </p:nvPr>
        </p:nvGraphicFramePr>
        <p:xfrm>
          <a:off x="762000" y="2286000"/>
          <a:ext cx="7772400" cy="2056826"/>
        </p:xfrm>
        <a:graphic>
          <a:graphicData uri="http://schemas.openxmlformats.org/presentationml/2006/ole">
            <p:oleObj spid="_x0000_s18434" name="Document" r:id="rId3" imgW="8219258" imgH="2175187" progId="Word.Document.8">
              <p:embed/>
            </p:oleObj>
          </a:graphicData>
        </a:graphic>
      </p:graphicFrame>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Date: </a:t>
            </a:r>
            <a:r>
              <a:rPr kumimoji="0" lang="ru-RU" altLang="zh-CN" sz="1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20</a:t>
            </a: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14-05-21</a:t>
            </a:r>
            <a:endPar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Text</a:t>
            </a:r>
            <a:endParaRPr lang="en-SG" dirty="0"/>
          </a:p>
        </p:txBody>
      </p:sp>
      <p:sp>
        <p:nvSpPr>
          <p:cNvPr id="3" name="Content Placeholder 2"/>
          <p:cNvSpPr>
            <a:spLocks noGrp="1"/>
          </p:cNvSpPr>
          <p:nvPr>
            <p:ph idx="1"/>
          </p:nvPr>
        </p:nvSpPr>
        <p:spPr/>
        <p:txBody>
          <a:bodyPr/>
          <a:lstStyle/>
          <a:p>
            <a:r>
              <a:rPr lang="en-US" b="0" dirty="0" smtClean="0"/>
              <a:t>The complete revised text proposal to resolve CID 72, 119, 128 is provided in IEEE </a:t>
            </a:r>
            <a:r>
              <a:rPr lang="en-US" b="0" dirty="0" smtClean="0"/>
              <a:t>802.11-14-0508r2.</a:t>
            </a:r>
            <a:endParaRPr lang="en-US" b="0" dirty="0" smtClean="0"/>
          </a:p>
          <a:p>
            <a:endParaRPr lang="en-US" b="0" dirty="0" smtClean="0"/>
          </a:p>
          <a:p>
            <a:r>
              <a:rPr lang="en-US" b="0" dirty="0" smtClean="0"/>
              <a:t>Suggest to remove the changes in D0.01 and revised the text proposal according to IEEE </a:t>
            </a:r>
            <a:r>
              <a:rPr lang="en-US" b="0" dirty="0" smtClean="0"/>
              <a:t>802.11-14-0508r2.</a:t>
            </a:r>
            <a:endParaRPr lang="en-US" b="0" dirty="0" smtClean="0"/>
          </a:p>
          <a:p>
            <a:pPr>
              <a:buNone/>
            </a:pP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11</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SG" dirty="0"/>
          </a:p>
        </p:txBody>
      </p:sp>
      <p:sp>
        <p:nvSpPr>
          <p:cNvPr id="3" name="Content Placeholder 2"/>
          <p:cNvSpPr>
            <a:spLocks noGrp="1"/>
          </p:cNvSpPr>
          <p:nvPr>
            <p:ph idx="1"/>
          </p:nvPr>
        </p:nvSpPr>
        <p:spPr/>
        <p:txBody>
          <a:bodyPr/>
          <a:lstStyle/>
          <a:p>
            <a:r>
              <a:rPr lang="en-US" altLang="zh-CN" sz="1800" b="0" dirty="0" smtClean="0">
                <a:latin typeface="Tahoma" pitchFamily="34" charset="0"/>
                <a:cs typeface="Tahoma" pitchFamily="34" charset="0"/>
              </a:rPr>
              <a:t>This presentation proposed the resolutions to Comment CID 72, 119 and 128 to </a:t>
            </a:r>
            <a:r>
              <a:rPr lang="en-US" altLang="zh-CN" sz="1800" b="0" dirty="0" err="1" smtClean="0">
                <a:latin typeface="Tahoma" pitchFamily="34" charset="0"/>
                <a:cs typeface="Tahoma" pitchFamily="34" charset="0"/>
              </a:rPr>
              <a:t>Tgaj</a:t>
            </a:r>
            <a:r>
              <a:rPr lang="en-US" altLang="zh-CN" sz="1800" b="0" dirty="0" smtClean="0">
                <a:latin typeface="Tahoma" pitchFamily="34" charset="0"/>
                <a:cs typeface="Tahoma" pitchFamily="34" charset="0"/>
              </a:rPr>
              <a:t> draft specifications D0.01 in CC12.</a:t>
            </a:r>
          </a:p>
          <a:p>
            <a:endParaRPr lang="en-US" altLang="zh-CN" sz="1800" b="0" dirty="0" smtClean="0">
              <a:latin typeface="Tahoma" pitchFamily="34" charset="0"/>
              <a:cs typeface="Tahoma" pitchFamily="34" charset="0"/>
            </a:endParaRPr>
          </a:p>
          <a:p>
            <a:r>
              <a:rPr lang="en-US" altLang="zh-CN" sz="1800" b="0" dirty="0" smtClean="0">
                <a:latin typeface="Tahoma" pitchFamily="34" charset="0"/>
                <a:cs typeface="Tahoma" pitchFamily="34" charset="0"/>
              </a:rPr>
              <a:t>The resolutions addressed the following comments in the comments database IEEE 802.11-14-0332r0</a:t>
            </a:r>
          </a:p>
          <a:p>
            <a:pPr lvl="1"/>
            <a:r>
              <a:rPr lang="en-US" altLang="zh-CN" sz="1800" dirty="0" smtClean="0">
                <a:latin typeface="Tahoma" pitchFamily="34" charset="0"/>
                <a:cs typeface="Tahoma" pitchFamily="34" charset="0"/>
              </a:rPr>
              <a:t>CID 72</a:t>
            </a:r>
          </a:p>
          <a:p>
            <a:pPr lvl="1"/>
            <a:r>
              <a:rPr lang="en-US" altLang="zh-CN" sz="1800" dirty="0" smtClean="0">
                <a:latin typeface="Tahoma" pitchFamily="34" charset="0"/>
                <a:cs typeface="Tahoma" pitchFamily="34" charset="0"/>
              </a:rPr>
              <a:t>CID 119</a:t>
            </a:r>
          </a:p>
          <a:p>
            <a:pPr lvl="1"/>
            <a:r>
              <a:rPr lang="en-US" altLang="zh-CN" sz="1800" dirty="0" smtClean="0">
                <a:latin typeface="Tahoma" pitchFamily="34" charset="0"/>
                <a:cs typeface="Tahoma" pitchFamily="34" charset="0"/>
              </a:rPr>
              <a:t>CID </a:t>
            </a:r>
            <a:r>
              <a:rPr lang="en-US" altLang="zh-CN" sz="1800" dirty="0" smtClean="0">
                <a:latin typeface="Tahoma" pitchFamily="34" charset="0"/>
                <a:cs typeface="Tahoma" pitchFamily="34" charset="0"/>
              </a:rPr>
              <a:t>128</a:t>
            </a:r>
          </a:p>
          <a:p>
            <a:r>
              <a:rPr lang="en-US" altLang="zh-CN" sz="1800" b="0" dirty="0" smtClean="0">
                <a:latin typeface="Tahoma" pitchFamily="34" charset="0"/>
                <a:cs typeface="Tahoma" pitchFamily="34" charset="0"/>
              </a:rPr>
              <a:t>Incorporate changes to text proposal amendments after discussions during the presentation of IEEE </a:t>
            </a:r>
            <a:r>
              <a:rPr lang="en-US" altLang="zh-CN" sz="1800" b="0" dirty="0" smtClean="0">
                <a:latin typeface="Tahoma" pitchFamily="34" charset="0"/>
                <a:cs typeface="Tahoma" pitchFamily="34" charset="0"/>
              </a:rPr>
              <a:t>802.11-14/0509r1.</a:t>
            </a:r>
            <a:endParaRPr lang="en-US" altLang="zh-CN" sz="1800" b="0" dirty="0" smtClean="0">
              <a:latin typeface="Tahoma" pitchFamily="34" charset="0"/>
              <a:cs typeface="Tahoma" pitchFamily="34" charset="0"/>
            </a:endParaRP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a:t>
            </a:r>
            <a:r>
              <a:rPr lang="en-US" dirty="0" smtClean="0"/>
              <a:t>72 &amp; 128 </a:t>
            </a:r>
            <a:r>
              <a:rPr lang="en-US" dirty="0" smtClean="0"/>
              <a:t>(</a:t>
            </a:r>
            <a:r>
              <a:rPr lang="en-US" dirty="0" smtClean="0"/>
              <a:t>1/4)</a:t>
            </a:r>
            <a:endParaRPr lang="en-SG" dirty="0"/>
          </a:p>
        </p:txBody>
      </p:sp>
      <p:sp>
        <p:nvSpPr>
          <p:cNvPr id="3" name="Content Placeholder 2"/>
          <p:cNvSpPr>
            <a:spLocks noGrp="1"/>
          </p:cNvSpPr>
          <p:nvPr>
            <p:ph idx="1"/>
          </p:nvPr>
        </p:nvSpPr>
        <p:spPr/>
        <p:txBody>
          <a:bodyPr/>
          <a:lstStyle/>
          <a:p>
            <a:r>
              <a:rPr lang="en-US" b="0" dirty="0" smtClean="0"/>
              <a:t>CID 72</a:t>
            </a:r>
            <a:endParaRPr lang="en-SG" b="0" dirty="0" smtClean="0"/>
          </a:p>
          <a:p>
            <a:pPr lvl="1"/>
            <a:r>
              <a:rPr lang="en-SG" dirty="0" smtClean="0"/>
              <a:t>"</a:t>
            </a:r>
            <a:r>
              <a:rPr lang="en-US" dirty="0" smtClean="0"/>
              <a:t>In 11ad, the decision process is clearly identified as "out of standard scope". The same reason applies here</a:t>
            </a:r>
            <a:r>
              <a:rPr lang="en-US" dirty="0" smtClean="0"/>
              <a:t>.</a:t>
            </a:r>
          </a:p>
          <a:p>
            <a:r>
              <a:rPr lang="en-US" b="0" dirty="0" smtClean="0"/>
              <a:t>CID </a:t>
            </a:r>
            <a:r>
              <a:rPr lang="en-US" b="0" dirty="0" smtClean="0"/>
              <a:t>128</a:t>
            </a:r>
          </a:p>
          <a:p>
            <a:pPr lvl="1"/>
            <a:r>
              <a:rPr lang="en-US" dirty="0" smtClean="0"/>
              <a:t>“The decision process at the PCP/AP to perform spatial sharing is implementation dependent and should not be mandated in the standard</a:t>
            </a:r>
            <a:r>
              <a:rPr lang="en-SG" dirty="0" smtClean="0"/>
              <a:t>.”</a:t>
            </a:r>
          </a:p>
          <a:p>
            <a:r>
              <a:rPr lang="en-US" b="0" dirty="0" smtClean="0"/>
              <a:t>Accept in </a:t>
            </a:r>
            <a:r>
              <a:rPr lang="en-US" b="0" dirty="0" smtClean="0"/>
              <a:t>principle.</a:t>
            </a:r>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Response to CID 72 &amp; 128 </a:t>
            </a:r>
            <a:r>
              <a:rPr lang="en-US" dirty="0" smtClean="0"/>
              <a:t>(2/4)</a:t>
            </a:r>
            <a:endParaRPr lang="en-SG" dirty="0"/>
          </a:p>
        </p:txBody>
      </p:sp>
      <p:sp>
        <p:nvSpPr>
          <p:cNvPr id="6" name="Content Placeholder 5"/>
          <p:cNvSpPr>
            <a:spLocks noGrp="1"/>
          </p:cNvSpPr>
          <p:nvPr>
            <p:ph idx="1"/>
          </p:nvPr>
        </p:nvSpPr>
        <p:spPr/>
        <p:txBody>
          <a:bodyPr/>
          <a:lstStyle/>
          <a:p>
            <a:r>
              <a:rPr lang="en-SG" b="0" dirty="0" smtClean="0"/>
              <a:t>Suggested </a:t>
            </a:r>
            <a:r>
              <a:rPr lang="en-SG" b="0" dirty="0" smtClean="0"/>
              <a:t>Remedy (CID 72)</a:t>
            </a:r>
            <a:endParaRPr lang="en-SG" b="0" dirty="0" smtClean="0"/>
          </a:p>
          <a:p>
            <a:pPr lvl="1"/>
            <a:r>
              <a:rPr lang="en-US" dirty="0" smtClean="0"/>
              <a:t>Remove the whole modification under </a:t>
            </a:r>
            <a:r>
              <a:rPr lang="en-US" b="1" dirty="0" smtClean="0"/>
              <a:t>10.31.3</a:t>
            </a:r>
            <a:r>
              <a:rPr lang="en-SG" dirty="0" smtClean="0"/>
              <a:t>.</a:t>
            </a:r>
          </a:p>
          <a:p>
            <a:r>
              <a:rPr lang="en-SG" b="0" dirty="0" smtClean="0"/>
              <a:t>Suggested </a:t>
            </a:r>
            <a:r>
              <a:rPr lang="en-SG" b="0" dirty="0" smtClean="0"/>
              <a:t>Remedy (CID 128)</a:t>
            </a:r>
            <a:endParaRPr lang="en-SG" b="0" dirty="0" smtClean="0"/>
          </a:p>
          <a:p>
            <a:pPr lvl="1"/>
            <a:r>
              <a:rPr lang="en-US" dirty="0" smtClean="0"/>
              <a:t>1. The original statement in 11ad "The decision process at the PCP/AP to perform spatial sharing of a candidate and an existing SP is implementation dependent and beyond the scope of this standard." should be recovered.</a:t>
            </a:r>
          </a:p>
          <a:p>
            <a:pPr lvl="1"/>
            <a:r>
              <a:rPr lang="en-US" dirty="0" smtClean="0"/>
              <a:t>2. Changing "The decision process at the PCP/AP to perform spatial sharing of a candidate and an existing SP is given as below" to "A possible decision process at the PCP/AP to perform spatial sharing of a candidate and an existing SP is described below ".</a:t>
            </a:r>
            <a:endParaRPr lang="en-SG" dirty="0" smtClean="0"/>
          </a:p>
          <a:p>
            <a:pPr lvl="1"/>
            <a:endParaRPr lang="en-SG" dirty="0" smtClean="0"/>
          </a:p>
          <a:p>
            <a:endParaRPr lang="en-SG" dirty="0"/>
          </a:p>
        </p:txBody>
      </p:sp>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4</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&amp; 128 </a:t>
            </a:r>
            <a:r>
              <a:rPr lang="en-US" dirty="0" smtClean="0"/>
              <a:t>(3/4</a:t>
            </a:r>
            <a:r>
              <a:rPr lang="en-US" dirty="0" smtClean="0"/>
              <a:t>)</a:t>
            </a:r>
            <a:endParaRPr lang="en-SG" dirty="0"/>
          </a:p>
        </p:txBody>
      </p:sp>
      <p:sp>
        <p:nvSpPr>
          <p:cNvPr id="3" name="Content Placeholder 2"/>
          <p:cNvSpPr>
            <a:spLocks noGrp="1"/>
          </p:cNvSpPr>
          <p:nvPr>
            <p:ph idx="1"/>
          </p:nvPr>
        </p:nvSpPr>
        <p:spPr/>
        <p:txBody>
          <a:bodyPr/>
          <a:lstStyle/>
          <a:p>
            <a:r>
              <a:rPr lang="en-US" b="0" dirty="0" smtClean="0"/>
              <a:t>In </a:t>
            </a:r>
            <a:r>
              <a:rPr lang="en-US" altLang="zh-CN" b="0" dirty="0" smtClean="0"/>
              <a:t>IEEE </a:t>
            </a:r>
            <a:r>
              <a:rPr lang="en-US" altLang="zh-CN" b="0" dirty="0" smtClean="0"/>
              <a:t>802.11-14/0509r1, we propose to adopt suggested remedy in CID128. </a:t>
            </a:r>
          </a:p>
          <a:p>
            <a:r>
              <a:rPr lang="en-US" altLang="zh-CN" b="0" dirty="0" smtClean="0"/>
              <a:t>However, there is a further comment to shift the description of the decision process in the main text to an (informative) Annex.</a:t>
            </a:r>
          </a:p>
          <a:p>
            <a:r>
              <a:rPr lang="en-US" b="0" dirty="0" smtClean="0"/>
              <a:t>We looked at the earlier amendments in IEEE 802.11 but cannot find any similar </a:t>
            </a:r>
            <a:r>
              <a:rPr lang="en-US" b="0" dirty="0" smtClean="0"/>
              <a:t>precedents</a:t>
            </a:r>
            <a:r>
              <a:rPr lang="en-US" b="0" dirty="0" smtClean="0"/>
              <a:t> we can follow.</a:t>
            </a:r>
          </a:p>
          <a:p>
            <a:r>
              <a:rPr lang="en-US" b="0" dirty="0" smtClean="0"/>
              <a:t>Nevertheless, we decide to accept the comment to shift the description to an Annex.</a:t>
            </a:r>
          </a:p>
          <a:p>
            <a:pPr>
              <a:buNone/>
            </a:pP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Response to CID 72 &amp; 128 </a:t>
            </a:r>
            <a:r>
              <a:rPr lang="en-US" dirty="0" smtClean="0"/>
              <a:t>(4/4</a:t>
            </a:r>
            <a:r>
              <a:rPr lang="en-US" dirty="0" smtClean="0"/>
              <a:t>)</a:t>
            </a:r>
            <a:endParaRPr lang="en-SG" dirty="0"/>
          </a:p>
        </p:txBody>
      </p:sp>
      <p:sp>
        <p:nvSpPr>
          <p:cNvPr id="6" name="Content Placeholder 5"/>
          <p:cNvSpPr>
            <a:spLocks noGrp="1"/>
          </p:cNvSpPr>
          <p:nvPr>
            <p:ph idx="1"/>
          </p:nvPr>
        </p:nvSpPr>
        <p:spPr/>
        <p:txBody>
          <a:bodyPr/>
          <a:lstStyle/>
          <a:p>
            <a:r>
              <a:rPr lang="en-US" b="0" dirty="0" smtClean="0"/>
              <a:t>Proposed to remove the whole modification under 10.31.3</a:t>
            </a:r>
            <a:r>
              <a:rPr lang="en-SG" b="0" dirty="0" smtClean="0"/>
              <a:t>.</a:t>
            </a:r>
          </a:p>
          <a:p>
            <a:r>
              <a:rPr lang="en-US" b="0" dirty="0" smtClean="0"/>
              <a:t>In Section 10.31.1, we introduce the informative Annex as part of the description of the new information element (See CID 119 text proposal</a:t>
            </a:r>
            <a:r>
              <a:rPr lang="en-US" b="0" dirty="0" smtClean="0"/>
              <a:t>)</a:t>
            </a:r>
          </a:p>
          <a:p>
            <a:r>
              <a:rPr lang="en-US" b="0" dirty="0" smtClean="0"/>
              <a:t>Insert a new informative Appendix AB.</a:t>
            </a:r>
            <a:r>
              <a:rPr lang="en-US" altLang="en-US" b="0" dirty="0" smtClean="0"/>
              <a:t> </a:t>
            </a:r>
            <a:r>
              <a:rPr lang="en-US" altLang="en-US" b="0" dirty="0" smtClean="0"/>
              <a:t>The complete revised text proposal </a:t>
            </a:r>
            <a:r>
              <a:rPr lang="en-US" altLang="en-US" b="0" dirty="0" smtClean="0"/>
              <a:t>is  </a:t>
            </a:r>
            <a:r>
              <a:rPr lang="en-US" altLang="en-US" b="0" dirty="0" smtClean="0"/>
              <a:t>provided in IEEE 802.11-14-00508r2.</a:t>
            </a:r>
          </a:p>
          <a:p>
            <a:endParaRPr lang="en-US" b="0" dirty="0" smtClean="0"/>
          </a:p>
          <a:p>
            <a:endParaRPr lang="en-SG" b="0" dirty="0" smtClean="0"/>
          </a:p>
          <a:p>
            <a:pPr lvl="1">
              <a:buNone/>
            </a:pPr>
            <a:endParaRPr lang="en-US" sz="1600" dirty="0" smtClean="0"/>
          </a:p>
          <a:p>
            <a:endParaRPr lang="en-SG" dirty="0"/>
          </a:p>
        </p:txBody>
      </p:sp>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6</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(1/3)</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"In purpose of spatial sharing, an SSW-ACK frame shall also be sent by the responder to the PCP/AP with the best TX sector, which indicates the </a:t>
            </a:r>
            <a:r>
              <a:rPr lang="en-US" dirty="0" err="1" smtClean="0"/>
              <a:t>beamforming</a:t>
            </a:r>
            <a:r>
              <a:rPr lang="en-US" dirty="0" smtClean="0"/>
              <a:t> information between the initiator and the responder." How is this going to work? 1) What if the PCP is in power save? 2) After the SSW-ACK is transmitted, the initiator can start data transmission within SIFS. How does this work if the responder is transmitting another SSW-ACK? 3) As it is specified now, this creates backward compatibility problems with 11ad devices.</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(2/3)</a:t>
            </a:r>
            <a:endParaRPr lang="en-SG" dirty="0"/>
          </a:p>
        </p:txBody>
      </p:sp>
      <p:sp>
        <p:nvSpPr>
          <p:cNvPr id="3" name="Content Placeholder 2"/>
          <p:cNvSpPr>
            <a:spLocks noGrp="1"/>
          </p:cNvSpPr>
          <p:nvPr>
            <p:ph idx="1"/>
          </p:nvPr>
        </p:nvSpPr>
        <p:spPr/>
        <p:txBody>
          <a:bodyPr/>
          <a:lstStyle/>
          <a:p>
            <a:r>
              <a:rPr lang="en-SG" b="0" dirty="0" smtClean="0"/>
              <a:t>Suggested Remedy</a:t>
            </a:r>
          </a:p>
          <a:p>
            <a:pPr lvl="1" algn="just"/>
            <a:r>
              <a:rPr lang="en-US" dirty="0" smtClean="0"/>
              <a:t>This will cause a major impact to the BF protocol and make it non-backwards compatible with 11ad devices. Suggest to remove this change. Instead, it would be more appropriate to include this feedback as part of a new Action frame dedicated to this function. This would allow the same goal to be accomplished, but without a major impact to the BF protocol.</a:t>
            </a:r>
            <a:endParaRPr lang="en-SG" dirty="0" smtClean="0"/>
          </a:p>
          <a:p>
            <a:r>
              <a:rPr lang="en-US" b="0" dirty="0" smtClean="0"/>
              <a:t>Accept in principle and revise accordingly.</a:t>
            </a:r>
          </a:p>
          <a:p>
            <a:r>
              <a:rPr lang="en-US" b="0" dirty="0" smtClean="0"/>
              <a:t>Proposed Revision</a:t>
            </a:r>
            <a:endParaRPr lang="en-SG" b="0" dirty="0" smtClean="0"/>
          </a:p>
          <a:p>
            <a:pPr lvl="1" algn="just"/>
            <a:r>
              <a:rPr lang="en-US" dirty="0" smtClean="0"/>
              <a:t>Remove the changes in Section </a:t>
            </a:r>
            <a:r>
              <a:rPr lang="en-US" b="1" dirty="0" smtClean="0"/>
              <a:t>9.35.2.5</a:t>
            </a:r>
            <a:endParaRPr lang="en-US" dirty="0" smtClean="0"/>
          </a:p>
          <a:p>
            <a:pPr lvl="1" algn="just"/>
            <a:r>
              <a:rPr lang="en-US" dirty="0" smtClean="0"/>
              <a:t>Add a new information element that may be transmitted in the Information Request and Information Response Action frame: SSW Report element described in </a:t>
            </a:r>
            <a:r>
              <a:rPr lang="en-US" dirty="0" err="1" smtClean="0"/>
              <a:t>subclauses</a:t>
            </a:r>
            <a:r>
              <a:rPr lang="en-US" dirty="0" smtClean="0"/>
              <a:t> </a:t>
            </a:r>
            <a:r>
              <a:rPr lang="en-US" b="1" dirty="0" smtClean="0"/>
              <a:t>8.4.2.162</a:t>
            </a:r>
            <a:r>
              <a:rPr lang="en-US" dirty="0" smtClean="0"/>
              <a:t> </a:t>
            </a: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(3/3)</a:t>
            </a:r>
            <a:endParaRPr lang="en-SG" dirty="0"/>
          </a:p>
        </p:txBody>
      </p:sp>
      <p:sp>
        <p:nvSpPr>
          <p:cNvPr id="3" name="Content Placeholder 2"/>
          <p:cNvSpPr>
            <a:spLocks noGrp="1"/>
          </p:cNvSpPr>
          <p:nvPr>
            <p:ph idx="1"/>
          </p:nvPr>
        </p:nvSpPr>
        <p:spPr/>
        <p:txBody>
          <a:bodyPr/>
          <a:lstStyle/>
          <a:p>
            <a:r>
              <a:rPr lang="en-US" sz="2000" b="0" dirty="0" smtClean="0"/>
              <a:t>Add a new paragraph in Section 10.31.1 to introduce the new information element.</a:t>
            </a:r>
          </a:p>
          <a:p>
            <a:pPr>
              <a:buNone/>
            </a:pPr>
            <a:r>
              <a:rPr lang="en-GB" b="0" dirty="0" smtClean="0"/>
              <a:t>	</a:t>
            </a:r>
            <a:r>
              <a:rPr lang="en-GB" sz="1600" b="0" dirty="0" smtClean="0"/>
              <a:t>“AP or PCP may use the </a:t>
            </a:r>
            <a:r>
              <a:rPr lang="en-GB" sz="1600" b="0" dirty="0" err="1" smtClean="0"/>
              <a:t>beamforming</a:t>
            </a:r>
            <a:r>
              <a:rPr lang="en-GB" sz="1600" b="0" dirty="0" smtClean="0"/>
              <a:t> training information among any pair of STAs within the BSS obtained through the SSW Report information element (8.4.2.162) to achieve spatial sharing and interference mitigation. The AP or PCP can transmit an Information Request frame (8.5.20.4) addressed to a STA for a response with a SSW Report element (8.4.2.162) contained in an Information Response frame (8.5.20.5). A non-PCP/non-AP STA can also send an unsolicited Information Response frame with a SSW Report element after the STA has completed the </a:t>
            </a:r>
            <a:r>
              <a:rPr lang="en-GB" sz="1600" b="0" dirty="0" err="1" smtClean="0"/>
              <a:t>beamforming</a:t>
            </a:r>
            <a:r>
              <a:rPr lang="en-GB" sz="1600" b="0" dirty="0" smtClean="0"/>
              <a:t> procedure with at least another STA</a:t>
            </a:r>
            <a:r>
              <a:rPr lang="en-GB" sz="1600" b="0" dirty="0" smtClean="0"/>
              <a:t>. </a:t>
            </a:r>
            <a:r>
              <a:rPr lang="en-GB" sz="1600" b="0" dirty="0" smtClean="0">
                <a:solidFill>
                  <a:srgbClr val="FF0000"/>
                </a:solidFill>
              </a:rPr>
              <a:t>The SSW Report information element may be used to facilitate the selection of candidates for spatial sharing as described in Annex AB.</a:t>
            </a:r>
            <a:r>
              <a:rPr lang="en-GB" sz="1600" b="0" dirty="0" smtClean="0"/>
              <a:t>”</a:t>
            </a:r>
            <a:endParaRPr lang="en-SG" sz="1600" b="0" dirty="0" smtClean="0"/>
          </a:p>
          <a:p>
            <a:pPr algn="just"/>
            <a:r>
              <a:rPr lang="en-US" altLang="en-US" sz="2000" b="0" dirty="0" smtClean="0"/>
              <a:t>Line in red above is added after comments to CID 72 &amp; 128 in IEEE 802.11-14/509r1.</a:t>
            </a:r>
          </a:p>
          <a:p>
            <a:pPr algn="just"/>
            <a:r>
              <a:rPr lang="en-US" altLang="en-US" sz="2000" b="0" dirty="0" smtClean="0"/>
              <a:t>The </a:t>
            </a:r>
            <a:r>
              <a:rPr lang="en-US" altLang="en-US" sz="2000" b="0" dirty="0" smtClean="0"/>
              <a:t>complete revised text proposal to resolve CID 119 is  provided in IEEE </a:t>
            </a:r>
            <a:r>
              <a:rPr lang="en-US" altLang="en-US" sz="2000" b="0" dirty="0" smtClean="0"/>
              <a:t>802.11-14-00508r2.</a:t>
            </a:r>
            <a:endParaRPr lang="en-US" altLang="en-US" sz="2000"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89124</TotalTime>
  <Words>749</Words>
  <Application>Microsoft Office PowerPoint</Application>
  <PresentationFormat>On-screen Show (4:3)</PresentationFormat>
  <Paragraphs>86</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Proposed Resolution to CID 72, 119 and 128</vt:lpstr>
      <vt:lpstr>Introduction</vt:lpstr>
      <vt:lpstr>Response to CID 72 &amp; 128 (1/4)</vt:lpstr>
      <vt:lpstr>Response to CID 72 &amp; 128 (2/4)</vt:lpstr>
      <vt:lpstr>Response to CID 72 &amp; 128 (3/4)</vt:lpstr>
      <vt:lpstr>Response to CID 72 &amp; 128 (4/4)</vt:lpstr>
      <vt:lpstr>Response to CID 119 (1/3)</vt:lpstr>
      <vt:lpstr>Response to CID 119 (2/3)</vt:lpstr>
      <vt:lpstr>Response to CID 119 (3/3)</vt:lpstr>
      <vt:lpstr>Revised Text</vt:lpstr>
      <vt:lpstr>Slide 11</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Png Khiam Boon</cp:lastModifiedBy>
  <cp:revision>3008</cp:revision>
  <cp:lastPrinted>1998-02-10T13:28:06Z</cp:lastPrinted>
  <dcterms:created xsi:type="dcterms:W3CDTF">2007-04-17T18:10:23Z</dcterms:created>
  <dcterms:modified xsi:type="dcterms:W3CDTF">2014-05-19T01:04:42Z</dcterms:modified>
</cp:coreProperties>
</file>