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5" r:id="rId1"/>
  </p:sldMasterIdLst>
  <p:notesMasterIdLst>
    <p:notesMasterId r:id="rId13"/>
  </p:notesMasterIdLst>
  <p:handoutMasterIdLst>
    <p:handoutMasterId r:id="rId14"/>
  </p:handoutMasterIdLst>
  <p:sldIdLst>
    <p:sldId id="390" r:id="rId2"/>
    <p:sldId id="393" r:id="rId3"/>
    <p:sldId id="394" r:id="rId4"/>
    <p:sldId id="395" r:id="rId5"/>
    <p:sldId id="396" r:id="rId6"/>
    <p:sldId id="397" r:id="rId7"/>
    <p:sldId id="398" r:id="rId8"/>
    <p:sldId id="399" r:id="rId9"/>
    <p:sldId id="400" r:id="rId10"/>
    <p:sldId id="401" r:id="rId11"/>
    <p:sldId id="402" r:id="rId12"/>
  </p:sldIdLst>
  <p:sldSz cx="9144000" cy="6858000" type="screen4x3"/>
  <p:notesSz cx="9874250" cy="6797675"/>
  <p:custDataLst>
    <p:tags r:id="rId15"/>
  </p:custDataLst>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a:srgbClr val="0000FF"/>
    <a:srgbClr val="CC0000"/>
    <a:srgbClr val="FF0000"/>
    <a:srgbClr val="003399"/>
    <a:srgbClr val="FF0066"/>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showGuides="1">
      <p:cViewPr varScale="1">
        <p:scale>
          <a:sx n="100" d="100"/>
          <a:sy n="100" d="100"/>
        </p:scale>
        <p:origin x="-1140" y="-102"/>
      </p:cViewPr>
      <p:guideLst>
        <p:guide orient="horz" pos="2160"/>
        <p:guide pos="2880"/>
      </p:guideLst>
    </p:cSldViewPr>
  </p:slideViewPr>
  <p:outlineViewPr>
    <p:cViewPr>
      <p:scale>
        <a:sx n="33" d="100"/>
        <a:sy n="33" d="100"/>
      </p:scale>
      <p:origin x="0" y="7686"/>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1332" y="-72"/>
      </p:cViewPr>
      <p:guideLst>
        <p:guide orient="horz" pos="2141"/>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a:defRPr kumimoji="1" sz="1200">
                <a:latin typeface="Times New Roman" pitchFamily="18" charset="0"/>
                <a:ea typeface="宋体" pitchFamily="2" charset="-122"/>
              </a:defRPr>
            </a:lvl1pPr>
          </a:lstStyle>
          <a:p>
            <a:pPr>
              <a:defRPr/>
            </a:pPr>
            <a:endParaRPr lang="en-US" altLang="zh-CN"/>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a:defRPr kumimoji="1" sz="1200">
                <a:latin typeface="Times New Roman" pitchFamily="18" charset="0"/>
                <a:ea typeface="宋体" pitchFamily="2" charset="-122"/>
              </a:defRPr>
            </a:lvl1pPr>
          </a:lstStyle>
          <a:p>
            <a:pPr>
              <a:defRPr/>
            </a:pPr>
            <a:endParaRPr lang="en-US" altLang="zh-CN"/>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a:defRPr kumimoji="1" sz="1200">
                <a:latin typeface="Times New Roman" pitchFamily="18" charset="0"/>
                <a:ea typeface="宋体" pitchFamily="2" charset="-122"/>
              </a:defRPr>
            </a:lvl1pPr>
          </a:lstStyle>
          <a:p>
            <a:pPr>
              <a:defRPr/>
            </a:pPr>
            <a:endParaRPr lang="en-US" altLang="zh-CN"/>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a:defRPr kumimoji="1" sz="1200">
                <a:latin typeface="Times New Roman" pitchFamily="18" charset="0"/>
                <a:ea typeface="宋体" pitchFamily="2" charset="-122"/>
              </a:defRPr>
            </a:lvl1pPr>
          </a:lstStyle>
          <a:p>
            <a:pPr>
              <a:defRPr/>
            </a:pPr>
            <a:fld id="{29685D83-D925-48DA-86A9-5CCCD974A37F}" type="slidenum">
              <a:rPr lang="en-US" altLang="zh-CN"/>
              <a:pPr>
                <a:defRPr/>
              </a:pPr>
              <a:t>‹#›</a:t>
            </a:fld>
            <a:endParaRPr lang="en-US" altLang="zh-CN"/>
          </a:p>
        </p:txBody>
      </p:sp>
    </p:spTree>
    <p:extLst>
      <p:ext uri="{BB962C8B-B14F-4D97-AF65-F5344CB8AC3E}">
        <p14:creationId xmlns:p14="http://schemas.microsoft.com/office/powerpoint/2010/main" val="4156755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a:defRPr kumimoji="1" sz="1200">
                <a:latin typeface="Times New Roman" pitchFamily="18" charset="0"/>
                <a:ea typeface="宋体" pitchFamily="2" charset="-122"/>
              </a:defRPr>
            </a:lvl1pPr>
          </a:lstStyle>
          <a:p>
            <a:pPr>
              <a:defRPr/>
            </a:pPr>
            <a:endParaRPr lang="en-US" altLang="zh-CN"/>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a:defRPr kumimoji="1" sz="1200">
                <a:latin typeface="Times New Roman" pitchFamily="18" charset="0"/>
                <a:ea typeface="宋体" pitchFamily="2" charset="-122"/>
              </a:defRPr>
            </a:lvl1pPr>
          </a:lstStyle>
          <a:p>
            <a:pPr>
              <a:defRPr/>
            </a:pPr>
            <a:endParaRPr lang="en-US" altLang="zh-CN"/>
          </a:p>
        </p:txBody>
      </p:sp>
      <p:sp>
        <p:nvSpPr>
          <p:cNvPr id="22532"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a:defRPr kumimoji="1" sz="1200">
                <a:latin typeface="Times New Roman" pitchFamily="18" charset="0"/>
                <a:ea typeface="宋体" pitchFamily="2" charset="-122"/>
              </a:defRPr>
            </a:lvl1pPr>
          </a:lstStyle>
          <a:p>
            <a:pPr>
              <a:defRPr/>
            </a:pPr>
            <a:endParaRPr lang="en-US" altLang="zh-CN"/>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a:defRPr kumimoji="1" sz="1200">
                <a:latin typeface="Times New Roman" pitchFamily="18" charset="0"/>
                <a:ea typeface="宋体" pitchFamily="2" charset="-122"/>
              </a:defRPr>
            </a:lvl1pPr>
          </a:lstStyle>
          <a:p>
            <a:pPr>
              <a:defRPr/>
            </a:pPr>
            <a:fld id="{113F25E8-F77A-4AD4-AC19-2CC6EF841458}" type="slidenum">
              <a:rPr lang="en-US" altLang="zh-CN"/>
              <a:pPr>
                <a:defRPr/>
              </a:pPr>
              <a:t>‹#›</a:t>
            </a:fld>
            <a:endParaRPr lang="en-US" altLang="zh-CN"/>
          </a:p>
        </p:txBody>
      </p:sp>
    </p:spTree>
    <p:extLst>
      <p:ext uri="{BB962C8B-B14F-4D97-AF65-F5344CB8AC3E}">
        <p14:creationId xmlns:p14="http://schemas.microsoft.com/office/powerpoint/2010/main" val="24325048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113F25E8-F77A-4AD4-AC19-2CC6EF841458}" type="slidenum">
              <a:rPr lang="en-US" altLang="zh-CN" smtClean="0"/>
              <a:pPr>
                <a:defRPr/>
              </a:pPr>
              <a:t>1</a:t>
            </a:fld>
            <a:endParaRPr lang="en-US" altLang="zh-CN"/>
          </a:p>
        </p:txBody>
      </p:sp>
    </p:spTree>
    <p:extLst>
      <p:ext uri="{BB962C8B-B14F-4D97-AF65-F5344CB8AC3E}">
        <p14:creationId xmlns:p14="http://schemas.microsoft.com/office/powerpoint/2010/main" val="1385135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
        <p:nvSpPr>
          <p:cNvPr id="4" name="Rectangle 4"/>
          <p:cNvSpPr>
            <a:spLocks noGrp="1" noChangeArrowheads="1"/>
          </p:cNvSpPr>
          <p:nvPr>
            <p:ph type="dt" sz="half" idx="10"/>
          </p:nvPr>
        </p:nvSpPr>
        <p:spPr>
          <a:xfrm>
            <a:off x="696912" y="332601"/>
            <a:ext cx="1045158" cy="276999"/>
          </a:xfrm>
          <a:ln/>
        </p:spPr>
        <p:txBody>
          <a:bodyPr/>
          <a:lstStyle>
            <a:lvl1pPr>
              <a:defRPr/>
            </a:lvl1pPr>
          </a:lstStyle>
          <a:p>
            <a:pPr>
              <a:defRPr/>
            </a:pPr>
            <a:r>
              <a:rPr lang="en-US" altLang="zh-CN" smtClean="0">
                <a:ea typeface="Arial Unicode MS" pitchFamily="34" charset="-128"/>
                <a:cs typeface="Arial Unicode MS" pitchFamily="34" charset="-128"/>
              </a:rPr>
              <a:t>April 2014</a:t>
            </a:r>
            <a:endParaRPr lang="en-GB" dirty="0"/>
          </a:p>
        </p:txBody>
      </p:sp>
      <p:sp>
        <p:nvSpPr>
          <p:cNvPr id="5" name="Rectangle 5"/>
          <p:cNvSpPr>
            <a:spLocks noGrp="1" noChangeArrowheads="1"/>
          </p:cNvSpPr>
          <p:nvPr>
            <p:ph type="ftr" sz="quarter" idx="11"/>
          </p:nvPr>
        </p:nvSpPr>
        <p:spPr>
          <a:xfrm>
            <a:off x="7180410" y="6475413"/>
            <a:ext cx="1363515" cy="184666"/>
          </a:xfrm>
          <a:ln/>
        </p:spPr>
        <p:txBody>
          <a:bodyPr/>
          <a:lstStyle>
            <a:lvl1pPr>
              <a:defRPr/>
            </a:lvl1pPr>
          </a:lstStyle>
          <a:p>
            <a:pPr>
              <a:defRPr/>
            </a:pPr>
            <a:r>
              <a:rPr lang="nl-NL" smtClean="0"/>
              <a:t>Haiming Wang (SEU)</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7B89D2F3-3A0B-4B22-AD26-703531DFDA8E}" type="slidenum">
              <a:rPr lang="en-GB" smtClean="0"/>
              <a:pPr>
                <a:defRPr/>
              </a:pPr>
              <a:t>‹#›</a:t>
            </a:fld>
            <a:endParaRPr lang="en-GB"/>
          </a:p>
        </p:txBody>
      </p:sp>
    </p:spTree>
    <p:extLst>
      <p:ext uri="{BB962C8B-B14F-4D97-AF65-F5344CB8AC3E}">
        <p14:creationId xmlns:p14="http://schemas.microsoft.com/office/powerpoint/2010/main" val="2862365676"/>
      </p:ext>
    </p:extLst>
  </p:cSld>
  <p:clrMapOvr>
    <a:masterClrMapping/>
  </p:clrMapOvr>
  <p:transition>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April 2014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06AC922A-D50D-4784-BDB0-95BF1D680974}" type="slidenum">
              <a:rPr lang="en-GB" smtClean="0"/>
              <a:pPr>
                <a:defRPr/>
              </a:pPr>
              <a:t>‹#›</a:t>
            </a:fld>
            <a:endParaRPr lang="en-GB"/>
          </a:p>
        </p:txBody>
      </p:sp>
    </p:spTree>
    <p:extLst>
      <p:ext uri="{BB962C8B-B14F-4D97-AF65-F5344CB8AC3E}">
        <p14:creationId xmlns:p14="http://schemas.microsoft.com/office/powerpoint/2010/main" val="308066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April 2014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F2CCFC3D-D547-4F7B-B83F-14FDE279E972}" type="slidenum">
              <a:rPr lang="en-GB" smtClean="0"/>
              <a:pPr>
                <a:defRPr/>
              </a:pPr>
              <a:t>‹#›</a:t>
            </a:fld>
            <a:endParaRPr lang="en-GB"/>
          </a:p>
        </p:txBody>
      </p:sp>
    </p:spTree>
    <p:extLst>
      <p:ext uri="{BB962C8B-B14F-4D97-AF65-F5344CB8AC3E}">
        <p14:creationId xmlns:p14="http://schemas.microsoft.com/office/powerpoint/2010/main" val="2143478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zh-CN" altLang="en-US" smtClean="0"/>
              <a:t>单击此处编辑母版标题样式</a:t>
            </a:r>
            <a:endParaRPr lang="en-US"/>
          </a:p>
        </p:txBody>
      </p:sp>
      <p:sp>
        <p:nvSpPr>
          <p:cNvPr id="3" name="Table Placeholder 2"/>
          <p:cNvSpPr>
            <a:spLocks noGrp="1"/>
          </p:cNvSpPr>
          <p:nvPr>
            <p:ph type="tbl" idx="1"/>
          </p:nvPr>
        </p:nvSpPr>
        <p:spPr>
          <a:xfrm>
            <a:off x="685800" y="1981200"/>
            <a:ext cx="7772400" cy="4114800"/>
          </a:xfrm>
        </p:spPr>
        <p:txBody>
          <a:bodyPr/>
          <a:lstStyle/>
          <a:p>
            <a:pPr lvl="0"/>
            <a:r>
              <a:rPr lang="zh-CN" altLang="en-US" noProof="0" smtClean="0"/>
              <a:t>单击图标添加表格</a:t>
            </a:r>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April 2014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53EBAA78-AC7B-4AAE-80E5-F5D910A6B4BE}" type="slidenum">
              <a:rPr lang="en-GB" smtClean="0"/>
              <a:pPr>
                <a:defRPr/>
              </a:pPr>
              <a:t>‹#›</a:t>
            </a:fld>
            <a:endParaRPr lang="en-GB"/>
          </a:p>
        </p:txBody>
      </p:sp>
    </p:spTree>
    <p:extLst>
      <p:ext uri="{BB962C8B-B14F-4D97-AF65-F5344CB8AC3E}">
        <p14:creationId xmlns:p14="http://schemas.microsoft.com/office/powerpoint/2010/main" val="1433198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April 2014</a:t>
            </a: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GB" smtClean="0"/>
              <a:t>Slide </a:t>
            </a:r>
            <a:fld id="{53EBAA78-AC7B-4AAE-80E5-F5D910A6B4BE}" type="slidenum">
              <a:rPr lang="en-GB" smtClean="0"/>
              <a:pPr>
                <a:defRPr/>
              </a:pPr>
              <a:t>‹#›</a:t>
            </a:fld>
            <a:endParaRPr lang="en-GB"/>
          </a:p>
        </p:txBody>
      </p:sp>
    </p:spTree>
    <p:extLst>
      <p:ext uri="{BB962C8B-B14F-4D97-AF65-F5344CB8AC3E}">
        <p14:creationId xmlns:p14="http://schemas.microsoft.com/office/powerpoint/2010/main" val="1718011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622300" y="115888"/>
            <a:ext cx="8064500" cy="633412"/>
          </a:xfrm>
        </p:spPr>
        <p:txBody>
          <a:bodyPr/>
          <a:lstStyle/>
          <a:p>
            <a:r>
              <a:rPr lang="zh-CN" altLang="en-US" smtClean="0"/>
              <a:t>单击此处编辑母版标题样式</a:t>
            </a:r>
            <a:endParaRPr lang="zh-CN" altLang="en-US" dirty="0"/>
          </a:p>
        </p:txBody>
      </p:sp>
      <p:sp>
        <p:nvSpPr>
          <p:cNvPr id="3" name="文本占位符 2"/>
          <p:cNvSpPr>
            <a:spLocks noGrp="1"/>
          </p:cNvSpPr>
          <p:nvPr>
            <p:ph type="body" sz="half" idx="1"/>
          </p:nvPr>
        </p:nvSpPr>
        <p:spPr>
          <a:xfrm>
            <a:off x="323850" y="908050"/>
            <a:ext cx="4171950" cy="52181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908050"/>
            <a:ext cx="4171950" cy="25320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592513"/>
            <a:ext cx="4171950" cy="25336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灯片编号占位符 4"/>
          <p:cNvSpPr>
            <a:spLocks noGrp="1"/>
          </p:cNvSpPr>
          <p:nvPr>
            <p:ph type="sldNum" sz="quarter" idx="10"/>
          </p:nvPr>
        </p:nvSpPr>
        <p:spPr>
          <a:xfrm>
            <a:off x="3635375" y="6381750"/>
            <a:ext cx="2133600" cy="365125"/>
          </a:xfrm>
          <a:prstGeom prst="rect">
            <a:avLst/>
          </a:prstGeom>
        </p:spPr>
        <p:txBody>
          <a:bodyPr/>
          <a:lstStyle>
            <a:lvl1pPr>
              <a:defRPr>
                <a:latin typeface="Arial" charset="0"/>
                <a:ea typeface="宋体" pitchFamily="2" charset="-122"/>
              </a:defRPr>
            </a:lvl1pPr>
          </a:lstStyle>
          <a:p>
            <a:pPr>
              <a:defRPr/>
            </a:pPr>
            <a:r>
              <a:rPr lang="en-US" altLang="zh-CN" smtClean="0"/>
              <a:t>Slide </a:t>
            </a:r>
            <a:fld id="{F3BB3F6E-9F5F-48DE-92BA-C5254949954A}" type="slidenum">
              <a:rPr lang="zh-CN" altLang="en-US" smtClean="0"/>
              <a:pPr>
                <a:defRPr/>
              </a:pPr>
              <a:t>‹#›</a:t>
            </a:fld>
            <a:endParaRPr lang="zh-CN" altLang="en-US" dirty="0"/>
          </a:p>
        </p:txBody>
      </p:sp>
    </p:spTree>
    <p:extLst>
      <p:ext uri="{BB962C8B-B14F-4D97-AF65-F5344CB8AC3E}">
        <p14:creationId xmlns:p14="http://schemas.microsoft.com/office/powerpoint/2010/main" val="249749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a:xfrm>
            <a:off x="696913" y="332601"/>
            <a:ext cx="1045158" cy="276999"/>
          </a:xfrm>
          <a:ln/>
        </p:spPr>
        <p:txBody>
          <a:bodyPr/>
          <a:lstStyle>
            <a:lvl1pPr>
              <a:defRPr/>
            </a:lvl1pPr>
          </a:lstStyle>
          <a:p>
            <a:pPr>
              <a:defRPr/>
            </a:pPr>
            <a:r>
              <a:rPr lang="en-US" altLang="zh-CN" smtClean="0">
                <a:ea typeface="Arial Unicode MS" pitchFamily="34" charset="-128"/>
                <a:cs typeface="Arial Unicode MS" pitchFamily="34" charset="-128"/>
              </a:rPr>
              <a:t>April 2014</a:t>
            </a:r>
            <a:endParaRPr lang="en-GB" dirty="0"/>
          </a:p>
        </p:txBody>
      </p:sp>
      <p:sp>
        <p:nvSpPr>
          <p:cNvPr id="5" name="Rectangle 5"/>
          <p:cNvSpPr>
            <a:spLocks noGrp="1" noChangeArrowheads="1"/>
          </p:cNvSpPr>
          <p:nvPr>
            <p:ph type="ftr" sz="quarter" idx="11"/>
          </p:nvPr>
        </p:nvSpPr>
        <p:spPr>
          <a:xfrm>
            <a:off x="6717399" y="6492293"/>
            <a:ext cx="1826526" cy="184666"/>
          </a:xfrm>
          <a:ln/>
        </p:spPr>
        <p:txBody>
          <a:bodyPr/>
          <a:lstStyle>
            <a:lvl1pPr>
              <a:defRPr/>
            </a:lvl1pPr>
          </a:lstStyle>
          <a:p>
            <a:pPr>
              <a:defRPr/>
            </a:pPr>
            <a:r>
              <a:rPr lang="nl-NL" smtClean="0"/>
              <a:t>Haiming Wang (SEU)</a:t>
            </a:r>
            <a:endParaRPr lang="en-GB" dirty="0"/>
          </a:p>
        </p:txBody>
      </p:sp>
      <p:sp>
        <p:nvSpPr>
          <p:cNvPr id="6" name="Rectangle 6"/>
          <p:cNvSpPr>
            <a:spLocks noGrp="1" noChangeArrowheads="1"/>
          </p:cNvSpPr>
          <p:nvPr>
            <p:ph type="sldNum" sz="quarter" idx="12"/>
          </p:nvPr>
        </p:nvSpPr>
        <p:spPr>
          <a:xfrm>
            <a:off x="4342400" y="6475413"/>
            <a:ext cx="535403" cy="184666"/>
          </a:xfrm>
          <a:ln/>
        </p:spPr>
        <p:txBody>
          <a:bodyPr/>
          <a:lstStyle>
            <a:lvl1pPr>
              <a:defRPr/>
            </a:lvl1pPr>
          </a:lstStyle>
          <a:p>
            <a:pPr>
              <a:defRPr/>
            </a:pPr>
            <a:r>
              <a:rPr lang="en-GB" smtClean="0"/>
              <a:t>Slide </a:t>
            </a:r>
            <a:fld id="{E6969283-78ED-4F71-B854-48055E18A2DC}" type="slidenum">
              <a:rPr lang="en-GB" smtClean="0"/>
              <a:pPr>
                <a:defRPr/>
              </a:pPr>
              <a:t>‹#›</a:t>
            </a:fld>
            <a:endParaRPr lang="en-GB"/>
          </a:p>
        </p:txBody>
      </p:sp>
    </p:spTree>
    <p:extLst>
      <p:ext uri="{BB962C8B-B14F-4D97-AF65-F5344CB8AC3E}">
        <p14:creationId xmlns:p14="http://schemas.microsoft.com/office/powerpoint/2010/main" val="3342124973"/>
      </p:ext>
    </p:extLst>
  </p:cSld>
  <p:clrMapOvr>
    <a:masterClrMapping/>
  </p:clrMapOvr>
  <p:transition>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6" name="Rectangle 6"/>
          <p:cNvSpPr>
            <a:spLocks noGrp="1" noChangeArrowheads="1"/>
          </p:cNvSpPr>
          <p:nvPr>
            <p:ph type="sldNum" sz="quarter" idx="12"/>
          </p:nvPr>
        </p:nvSpPr>
        <p:spPr>
          <a:xfrm>
            <a:off x="4342399" y="6475413"/>
            <a:ext cx="535403" cy="184666"/>
          </a:xfrm>
          <a:ln/>
        </p:spPr>
        <p:txBody>
          <a:bodyPr/>
          <a:lstStyle>
            <a:lvl1pPr>
              <a:defRPr/>
            </a:lvl1pPr>
          </a:lstStyle>
          <a:p>
            <a:pPr>
              <a:defRPr/>
            </a:pPr>
            <a:r>
              <a:rPr lang="en-GB" smtClean="0"/>
              <a:t>Slide </a:t>
            </a:r>
            <a:fld id="{2FC89608-6A20-477C-A981-705C17D7D065}" type="slidenum">
              <a:rPr lang="en-GB" smtClean="0"/>
              <a:pPr>
                <a:defRPr/>
              </a:pPr>
              <a:t>‹#›</a:t>
            </a:fld>
            <a:endParaRPr lang="en-GB"/>
          </a:p>
        </p:txBody>
      </p:sp>
      <p:sp>
        <p:nvSpPr>
          <p:cNvPr id="7" name="Rectangle 4"/>
          <p:cNvSpPr>
            <a:spLocks noGrp="1" noChangeArrowheads="1"/>
          </p:cNvSpPr>
          <p:nvPr>
            <p:ph type="dt" sz="half" idx="10"/>
          </p:nvPr>
        </p:nvSpPr>
        <p:spPr>
          <a:xfrm>
            <a:off x="696912" y="332601"/>
            <a:ext cx="1045158" cy="276999"/>
          </a:xfrm>
          <a:ln/>
        </p:spPr>
        <p:txBody>
          <a:bodyPr/>
          <a:lstStyle>
            <a:lvl1pPr>
              <a:defRPr/>
            </a:lvl1pPr>
          </a:lstStyle>
          <a:p>
            <a:pPr>
              <a:defRPr/>
            </a:pPr>
            <a:r>
              <a:rPr lang="en-US" altLang="zh-CN" smtClean="0">
                <a:ea typeface="Arial Unicode MS" pitchFamily="34" charset="-128"/>
                <a:cs typeface="Arial Unicode MS" pitchFamily="34" charset="-128"/>
              </a:rPr>
              <a:t>April 2014</a:t>
            </a:r>
            <a:endParaRPr lang="en-GB" dirty="0"/>
          </a:p>
        </p:txBody>
      </p:sp>
    </p:spTree>
    <p:extLst>
      <p:ext uri="{BB962C8B-B14F-4D97-AF65-F5344CB8AC3E}">
        <p14:creationId xmlns:p14="http://schemas.microsoft.com/office/powerpoint/2010/main" val="1010625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latin typeface="Times New Roman" pitchFamily="18" charset="0"/>
                <a:ea typeface="Arial Unicode MS" pitchFamily="34" charset="-128"/>
                <a:cs typeface="Arial Unicode MS" pitchFamily="34" charset="-128"/>
              </a:rPr>
              <a:t>April 2014</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7" name="Rectangle 6"/>
          <p:cNvSpPr>
            <a:spLocks noGrp="1" noChangeArrowheads="1"/>
          </p:cNvSpPr>
          <p:nvPr>
            <p:ph type="sldNum" sz="quarter" idx="12"/>
          </p:nvPr>
        </p:nvSpPr>
        <p:spPr>
          <a:xfrm>
            <a:off x="4342399" y="6475413"/>
            <a:ext cx="535403" cy="184666"/>
          </a:xfrm>
          <a:ln/>
        </p:spPr>
        <p:txBody>
          <a:bodyPr/>
          <a:lstStyle>
            <a:lvl1pPr>
              <a:defRPr/>
            </a:lvl1pPr>
          </a:lstStyle>
          <a:p>
            <a:pPr>
              <a:defRPr/>
            </a:pPr>
            <a:r>
              <a:rPr lang="en-GB" smtClean="0"/>
              <a:t>Slide </a:t>
            </a:r>
            <a:fld id="{596D0F4C-4EDF-4701-BCA4-6112044C65B5}" type="slidenum">
              <a:rPr lang="en-GB" smtClean="0"/>
              <a:pPr>
                <a:defRPr/>
              </a:pPr>
              <a:t>‹#›</a:t>
            </a:fld>
            <a:endParaRPr lang="en-GB"/>
          </a:p>
        </p:txBody>
      </p:sp>
      <p:sp>
        <p:nvSpPr>
          <p:cNvPr id="8" name="页脚占位符 4"/>
          <p:cNvSpPr txBox="1">
            <a:spLocks/>
          </p:cNvSpPr>
          <p:nvPr/>
        </p:nvSpPr>
        <p:spPr>
          <a:xfrm>
            <a:off x="3396456" y="6420934"/>
            <a:ext cx="2351087" cy="365125"/>
          </a:xfrm>
          <a:prstGeom prst="rect">
            <a:avLst/>
          </a:prstGeom>
        </p:spPr>
        <p:txBody>
          <a:bodyPr vert="horz" anchor="b"/>
          <a:lstStyle>
            <a:defPPr>
              <a:defRPr lang="zh-CN"/>
            </a:defPPr>
            <a:lvl1pPr marL="0" algn="ctr" defTabSz="914400" rtl="0" eaLnBrk="1" latinLnBrk="0" hangingPunct="1">
              <a:defRPr kumimoji="0" sz="1000" kern="1200">
                <a:solidFill>
                  <a:schemeClr val="accent2">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rgbClr val="E40059">
                  <a:lumMod val="50000"/>
                </a:srgbClr>
              </a:solidFill>
            </a:endParaRPr>
          </a:p>
        </p:txBody>
      </p:sp>
    </p:spTree>
    <p:extLst>
      <p:ext uri="{BB962C8B-B14F-4D97-AF65-F5344CB8AC3E}">
        <p14:creationId xmlns:p14="http://schemas.microsoft.com/office/powerpoint/2010/main" val="3199530897"/>
      </p:ext>
    </p:extLst>
  </p:cSld>
  <p:clrMapOvr>
    <a:masterClrMapping/>
  </p:clrMapOvr>
  <p:transition>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smtClean="0"/>
              <a:t>April 2014</a:t>
            </a: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9" name="Rectangle 6"/>
          <p:cNvSpPr>
            <a:spLocks noGrp="1" noChangeArrowheads="1"/>
          </p:cNvSpPr>
          <p:nvPr>
            <p:ph type="sldNum" sz="quarter" idx="12"/>
          </p:nvPr>
        </p:nvSpPr>
        <p:spPr>
          <a:xfrm>
            <a:off x="4342399" y="6475413"/>
            <a:ext cx="535403" cy="184666"/>
          </a:xfrm>
          <a:ln/>
        </p:spPr>
        <p:txBody>
          <a:bodyPr/>
          <a:lstStyle>
            <a:lvl1pPr>
              <a:defRPr/>
            </a:lvl1pPr>
          </a:lstStyle>
          <a:p>
            <a:pPr>
              <a:defRPr/>
            </a:pPr>
            <a:r>
              <a:rPr lang="en-GB" smtClean="0"/>
              <a:t>Slide </a:t>
            </a:r>
            <a:fld id="{6B5ED4C8-2B62-4991-947A-61F0AFF81ACB}" type="slidenum">
              <a:rPr lang="en-GB" smtClean="0"/>
              <a:pPr>
                <a:defRPr/>
              </a:pPr>
              <a:t>‹#›</a:t>
            </a:fld>
            <a:endParaRPr lang="en-GB"/>
          </a:p>
        </p:txBody>
      </p:sp>
    </p:spTree>
    <p:extLst>
      <p:ext uri="{BB962C8B-B14F-4D97-AF65-F5344CB8AC3E}">
        <p14:creationId xmlns:p14="http://schemas.microsoft.com/office/powerpoint/2010/main" val="158785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April 2014</a:t>
            </a: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5" name="Rectangle 6"/>
          <p:cNvSpPr>
            <a:spLocks noGrp="1" noChangeArrowheads="1"/>
          </p:cNvSpPr>
          <p:nvPr>
            <p:ph type="sldNum" sz="quarter" idx="12"/>
          </p:nvPr>
        </p:nvSpPr>
        <p:spPr>
          <a:xfrm>
            <a:off x="4342399" y="6475413"/>
            <a:ext cx="535403" cy="184666"/>
          </a:xfrm>
          <a:ln/>
        </p:spPr>
        <p:txBody>
          <a:bodyPr/>
          <a:lstStyle>
            <a:lvl1pPr>
              <a:defRPr/>
            </a:lvl1pPr>
          </a:lstStyle>
          <a:p>
            <a:pPr>
              <a:defRPr/>
            </a:pPr>
            <a:r>
              <a:rPr lang="en-GB" smtClean="0"/>
              <a:t>Slide </a:t>
            </a:r>
            <a:fld id="{A6C5482A-260B-4E4B-AC84-D73403BB5CB9}" type="slidenum">
              <a:rPr lang="en-GB" smtClean="0"/>
              <a:pPr>
                <a:defRPr/>
              </a:pPr>
              <a:t>‹#›</a:t>
            </a:fld>
            <a:endParaRPr lang="en-GB"/>
          </a:p>
        </p:txBody>
      </p:sp>
    </p:spTree>
    <p:extLst>
      <p:ext uri="{BB962C8B-B14F-4D97-AF65-F5344CB8AC3E}">
        <p14:creationId xmlns:p14="http://schemas.microsoft.com/office/powerpoint/2010/main" val="41140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95363" cy="276999"/>
          </a:xfrm>
          <a:ln/>
        </p:spPr>
        <p:txBody>
          <a:bodyPr/>
          <a:lstStyle>
            <a:lvl1pPr>
              <a:defRPr/>
            </a:lvl1pPr>
          </a:lstStyle>
          <a:p>
            <a:pPr>
              <a:defRPr/>
            </a:pPr>
            <a:r>
              <a:rPr lang="en-US" altLang="zh-CN" smtClean="0"/>
              <a:t>April 2014</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4" name="Rectangle 6"/>
          <p:cNvSpPr>
            <a:spLocks noGrp="1" noChangeArrowheads="1"/>
          </p:cNvSpPr>
          <p:nvPr>
            <p:ph type="sldNum" sz="quarter" idx="12"/>
          </p:nvPr>
        </p:nvSpPr>
        <p:spPr>
          <a:xfrm>
            <a:off x="4342399" y="6475413"/>
            <a:ext cx="535403" cy="184666"/>
          </a:xfrm>
          <a:ln/>
        </p:spPr>
        <p:txBody>
          <a:bodyPr/>
          <a:lstStyle>
            <a:lvl1pPr>
              <a:defRPr/>
            </a:lvl1pPr>
          </a:lstStyle>
          <a:p>
            <a:pPr>
              <a:defRPr/>
            </a:pPr>
            <a:r>
              <a:rPr lang="en-GB" smtClean="0"/>
              <a:t>Slide </a:t>
            </a:r>
            <a:fld id="{189D7BFD-E160-402F-BBC8-B5B701941DD4}" type="slidenum">
              <a:rPr lang="en-GB" smtClean="0"/>
              <a:pPr>
                <a:defRPr/>
              </a:pPr>
              <a:t>‹#›</a:t>
            </a:fld>
            <a:endParaRPr lang="en-GB"/>
          </a:p>
        </p:txBody>
      </p:sp>
    </p:spTree>
    <p:extLst>
      <p:ext uri="{BB962C8B-B14F-4D97-AF65-F5344CB8AC3E}">
        <p14:creationId xmlns:p14="http://schemas.microsoft.com/office/powerpoint/2010/main" val="87860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April 2014</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7" name="Rectangle 6"/>
          <p:cNvSpPr>
            <a:spLocks noGrp="1" noChangeArrowheads="1"/>
          </p:cNvSpPr>
          <p:nvPr>
            <p:ph type="sldNum" sz="quarter" idx="12"/>
          </p:nvPr>
        </p:nvSpPr>
        <p:spPr>
          <a:xfrm>
            <a:off x="4342399" y="6475413"/>
            <a:ext cx="535403" cy="184666"/>
          </a:xfrm>
          <a:ln/>
        </p:spPr>
        <p:txBody>
          <a:bodyPr/>
          <a:lstStyle>
            <a:lvl1pPr>
              <a:defRPr/>
            </a:lvl1pPr>
          </a:lstStyle>
          <a:p>
            <a:pPr>
              <a:defRPr/>
            </a:pPr>
            <a:r>
              <a:rPr lang="en-GB" smtClean="0"/>
              <a:t>Slide </a:t>
            </a:r>
            <a:fld id="{53EBAA78-AC7B-4AAE-80E5-F5D910A6B4BE}" type="slidenum">
              <a:rPr lang="en-GB" smtClean="0"/>
              <a:pPr>
                <a:defRPr/>
              </a:pPr>
              <a:t>‹#›</a:t>
            </a:fld>
            <a:endParaRPr lang="en-GB"/>
          </a:p>
        </p:txBody>
      </p:sp>
    </p:spTree>
    <p:extLst>
      <p:ext uri="{BB962C8B-B14F-4D97-AF65-F5344CB8AC3E}">
        <p14:creationId xmlns:p14="http://schemas.microsoft.com/office/powerpoint/2010/main" val="50004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April 2014</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Haiming Wang (SEU)</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53EBAA78-AC7B-4AAE-80E5-F5D910A6B4BE}" type="slidenum">
              <a:rPr lang="en-GB" smtClean="0"/>
              <a:pPr>
                <a:defRPr/>
              </a:pPr>
              <a:t>‹#›</a:t>
            </a:fld>
            <a:endParaRPr lang="en-GB"/>
          </a:p>
        </p:txBody>
      </p:sp>
    </p:spTree>
    <p:extLst>
      <p:ext uri="{BB962C8B-B14F-4D97-AF65-F5344CB8AC3E}">
        <p14:creationId xmlns:p14="http://schemas.microsoft.com/office/powerpoint/2010/main" val="240309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028" name="Rectangle 4"/>
          <p:cNvSpPr>
            <a:spLocks noGrp="1" noChangeArrowheads="1"/>
          </p:cNvSpPr>
          <p:nvPr>
            <p:ph type="dt" sz="half" idx="2"/>
          </p:nvPr>
        </p:nvSpPr>
        <p:spPr bwMode="auto">
          <a:xfrm>
            <a:off x="696913" y="302439"/>
            <a:ext cx="104515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b="1" smtClean="0">
                <a:latin typeface="+mj-lt"/>
              </a:defRPr>
            </a:lvl1pPr>
          </a:lstStyle>
          <a:p>
            <a:pPr>
              <a:defRPr/>
            </a:pPr>
            <a:r>
              <a:rPr lang="en-US" altLang="zh-CN" smtClean="0"/>
              <a:t>April 2014</a:t>
            </a:r>
            <a:endParaRPr lang="en-GB" dirty="0"/>
          </a:p>
        </p:txBody>
      </p:sp>
      <p:sp>
        <p:nvSpPr>
          <p:cNvPr id="1029" name="Rectangle 5"/>
          <p:cNvSpPr>
            <a:spLocks noGrp="1" noChangeArrowheads="1"/>
          </p:cNvSpPr>
          <p:nvPr>
            <p:ph type="ftr" sz="quarter" idx="3"/>
          </p:nvPr>
        </p:nvSpPr>
        <p:spPr bwMode="auto">
          <a:xfrm>
            <a:off x="6943167" y="6475413"/>
            <a:ext cx="1600758"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smtClean="0">
                <a:latin typeface="+mj-lt"/>
              </a:defRPr>
            </a:lvl1pPr>
          </a:lstStyle>
          <a:p>
            <a:pPr>
              <a:defRPr/>
            </a:pPr>
            <a:r>
              <a:rPr lang="nl-NL" smtClean="0"/>
              <a:t>Haiming Wang (SEU)</a:t>
            </a:r>
            <a:endParaRPr lang="en-GB"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a:latin typeface="+mj-lt"/>
              </a:defRPr>
            </a:lvl1pPr>
          </a:lstStyle>
          <a:p>
            <a:pPr>
              <a:defRPr/>
            </a:pPr>
            <a:r>
              <a:rPr lang="en-GB" smtClean="0"/>
              <a:t>Slide </a:t>
            </a:r>
            <a:fld id="{53EBAA78-AC7B-4AAE-80E5-F5D910A6B4BE}" type="slidenum">
              <a:rPr lang="en-GB" smtClean="0"/>
              <a:pPr>
                <a:defRPr/>
              </a:pPr>
              <a:t>‹#›</a:t>
            </a:fld>
            <a:endParaRPr lang="en-GB"/>
          </a:p>
        </p:txBody>
      </p:sp>
      <p:sp>
        <p:nvSpPr>
          <p:cNvPr id="1031" name="Rectangle 7"/>
          <p:cNvSpPr>
            <a:spLocks noChangeArrowheads="1"/>
          </p:cNvSpPr>
          <p:nvPr/>
        </p:nvSpPr>
        <p:spPr bwMode="auto">
          <a:xfrm>
            <a:off x="5073585" y="302439"/>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b="1" dirty="0">
                <a:latin typeface="+mj-lt"/>
              </a:rPr>
              <a:t>doc.: IEEE </a:t>
            </a:r>
            <a:r>
              <a:rPr lang="en-US" sz="1800" b="1" dirty="0" smtClean="0">
                <a:latin typeface="+mj-lt"/>
              </a:rPr>
              <a:t>802.11-14/</a:t>
            </a:r>
            <a:r>
              <a:rPr lang="en-US" altLang="zh-CN" sz="1800" b="1" dirty="0" smtClean="0">
                <a:effectLst/>
                <a:latin typeface="+mj-lt"/>
              </a:rPr>
              <a:t>0507r0</a:t>
            </a:r>
            <a:endParaRPr lang="en-US" sz="1800" b="1" dirty="0">
              <a:latin typeface="+mj-lt"/>
            </a:endParaRPr>
          </a:p>
        </p:txBody>
      </p:sp>
      <p:sp>
        <p:nvSpPr>
          <p:cNvPr id="1032" name="Line 8"/>
          <p:cNvSpPr>
            <a:spLocks noChangeShapeType="1"/>
          </p:cNvSpPr>
          <p:nvPr/>
        </p:nvSpPr>
        <p:spPr bwMode="auto">
          <a:xfrm>
            <a:off x="685800" y="302439"/>
            <a:ext cx="7772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sz="1800">
              <a:latin typeface="+mj-lt"/>
            </a:endParaRPr>
          </a:p>
        </p:txBody>
      </p:sp>
      <p:sp>
        <p:nvSpPr>
          <p:cNvPr id="1033" name="Rectangle 9"/>
          <p:cNvSpPr>
            <a:spLocks noChangeArrowheads="1"/>
          </p:cNvSpPr>
          <p:nvPr/>
        </p:nvSpPr>
        <p:spPr bwMode="auto">
          <a:xfrm>
            <a:off x="685800" y="6475413"/>
            <a:ext cx="718145" cy="184666"/>
          </a:xfrm>
          <a:prstGeom prst="rect">
            <a:avLst/>
          </a:prstGeom>
          <a:noFill/>
          <a:ln>
            <a:noFill/>
          </a:ln>
          <a:effectLst/>
          <a:extLst/>
        </p:spPr>
        <p:txBody>
          <a:bodyPr wrap="none" lIns="0" tIns="0" rIns="0" bIns="0">
            <a:spAutoFit/>
          </a:bodyPr>
          <a:lstStyle/>
          <a:p>
            <a:pPr eaLnBrk="0" hangingPunct="0">
              <a:defRPr/>
            </a:pPr>
            <a:r>
              <a:rPr lang="en-US" sz="1200">
                <a:latin typeface="+mj-lt"/>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sz="1200">
              <a:latin typeface="+mj-lt"/>
            </a:endParaRPr>
          </a:p>
        </p:txBody>
      </p:sp>
    </p:spTree>
  </p:cSld>
  <p:clrMap bg1="lt1" tx1="dk1" bg2="lt2" tx2="dk2" accent1="accent1" accent2="accent2" accent3="accent3" accent4="accent4" accent5="accent5" accent6="accent6" hlink="hlink" folHlink="folHlink"/>
  <p:sldLayoutIdLst>
    <p:sldLayoutId id="2147484306"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 id="2147484317" r:id="rId12"/>
    <p:sldLayoutId id="2147484318" r:id="rId13"/>
    <p:sldLayoutId id="2147484319" r:id="rId14"/>
  </p:sldLayoutIdLst>
  <p:transition>
    <p:wipe/>
  </p:transition>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764704"/>
            <a:ext cx="7772400" cy="1264477"/>
          </a:xfrm>
        </p:spPr>
        <p:txBody>
          <a:bodyPr/>
          <a:lstStyle/>
          <a:p>
            <a:r>
              <a:rPr lang="en-US" altLang="zh-CN" dirty="0" err="1" smtClean="0"/>
              <a:t>TGaj</a:t>
            </a:r>
            <a:r>
              <a:rPr lang="en-US" altLang="zh-CN" dirty="0" smtClean="0"/>
              <a:t> CC12 on 10 April 2014 </a:t>
            </a:r>
            <a:br>
              <a:rPr lang="en-US" altLang="zh-CN" dirty="0" smtClean="0"/>
            </a:br>
            <a:r>
              <a:rPr lang="en-US" altLang="zh-CN" dirty="0" smtClean="0"/>
              <a:t>Report</a:t>
            </a:r>
            <a:endParaRPr lang="zh-CN" altLang="en-US" dirty="0"/>
          </a:p>
        </p:txBody>
      </p:sp>
      <p:sp>
        <p:nvSpPr>
          <p:cNvPr id="4" name="Rectangle 323"/>
          <p:cNvSpPr>
            <a:spLocks noChangeArrowheads="1"/>
          </p:cNvSpPr>
          <p:nvPr/>
        </p:nvSpPr>
        <p:spPr bwMode="auto">
          <a:xfrm>
            <a:off x="611560" y="2889524"/>
            <a:ext cx="2662064"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dirty="0" smtClean="0">
                <a:latin typeface="+mj-lt"/>
              </a:rPr>
              <a:t>Author:</a:t>
            </a:r>
            <a:endParaRPr lang="en-US" sz="2000" b="0" dirty="0">
              <a:latin typeface="+mj-lt"/>
            </a:endParaRPr>
          </a:p>
        </p:txBody>
      </p:sp>
      <p:sp>
        <p:nvSpPr>
          <p:cNvPr id="3" name="TextBox 2"/>
          <p:cNvSpPr txBox="1"/>
          <p:nvPr/>
        </p:nvSpPr>
        <p:spPr>
          <a:xfrm>
            <a:off x="3572367" y="2029181"/>
            <a:ext cx="1999265" cy="400110"/>
          </a:xfrm>
          <a:prstGeom prst="rect">
            <a:avLst/>
          </a:prstGeom>
          <a:noFill/>
        </p:spPr>
        <p:txBody>
          <a:bodyPr wrap="none" rtlCol="0">
            <a:spAutoFit/>
          </a:bodyPr>
          <a:lstStyle/>
          <a:p>
            <a:r>
              <a:rPr lang="en-US" altLang="zh-CN" sz="2000" dirty="0" smtClean="0">
                <a:latin typeface="+mj-lt"/>
              </a:rPr>
              <a:t>Date: </a:t>
            </a:r>
            <a:r>
              <a:rPr lang="en-US" altLang="zh-CN" sz="2000" dirty="0" smtClean="0">
                <a:latin typeface="+mj-lt"/>
              </a:rPr>
              <a:t>2014-04-10</a:t>
            </a:r>
            <a:endParaRPr lang="en-US" altLang="zh-CN" sz="2000" dirty="0" smtClean="0">
              <a:latin typeface="+mj-lt"/>
            </a:endParaRPr>
          </a:p>
        </p:txBody>
      </p:sp>
      <p:graphicFrame>
        <p:nvGraphicFramePr>
          <p:cNvPr id="9" name="表格 8"/>
          <p:cNvGraphicFramePr>
            <a:graphicFrameLocks noGrp="1"/>
          </p:cNvGraphicFramePr>
          <p:nvPr>
            <p:extLst>
              <p:ext uri="{D42A27DB-BD31-4B8C-83A1-F6EECF244321}">
                <p14:modId xmlns:p14="http://schemas.microsoft.com/office/powerpoint/2010/main" val="2014235929"/>
              </p:ext>
            </p:extLst>
          </p:nvPr>
        </p:nvGraphicFramePr>
        <p:xfrm>
          <a:off x="647565" y="3429000"/>
          <a:ext cx="7848870" cy="1036320"/>
        </p:xfrm>
        <a:graphic>
          <a:graphicData uri="http://schemas.openxmlformats.org/drawingml/2006/table">
            <a:tbl>
              <a:tblPr firstRow="1" bandRow="1">
                <a:tableStyleId>{5940675A-B579-460E-94D1-54222C63F5DA}</a:tableStyleId>
              </a:tblPr>
              <a:tblGrid>
                <a:gridCol w="1404155"/>
                <a:gridCol w="1548173"/>
                <a:gridCol w="1296144"/>
                <a:gridCol w="1620179"/>
                <a:gridCol w="1980219"/>
              </a:tblGrid>
              <a:tr h="0">
                <a:tc>
                  <a:txBody>
                    <a:bodyPr/>
                    <a:lstStyle/>
                    <a:p>
                      <a:r>
                        <a:rPr lang="en-US" altLang="zh-CN" sz="1400" b="1" dirty="0" smtClean="0"/>
                        <a:t>Name</a:t>
                      </a:r>
                      <a:endParaRPr lang="zh-CN"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400" b="1" dirty="0" smtClean="0"/>
                        <a:t>Company</a:t>
                      </a:r>
                      <a:endParaRPr lang="zh-CN"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400" b="1" dirty="0" smtClean="0"/>
                        <a:t>Address</a:t>
                      </a:r>
                      <a:endParaRPr lang="zh-CN"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400" b="1" dirty="0" smtClean="0"/>
                        <a:t>Phone</a:t>
                      </a:r>
                      <a:endParaRPr lang="zh-CN"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400" b="1" dirty="0" smtClean="0"/>
                        <a:t>Email</a:t>
                      </a:r>
                      <a:endParaRPr lang="zh-CN"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Haiming WANG</a:t>
                      </a:r>
                      <a:endParaRPr lang="zh-CN" altLang="en-US"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SEU/CWPAN</a:t>
                      </a:r>
                      <a:endParaRPr lang="zh-CN" altLang="en-US"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2 </a:t>
                      </a:r>
                      <a:r>
                        <a:rPr lang="en-US" altLang="zh-CN" sz="1400" dirty="0" err="1" smtClean="0"/>
                        <a:t>Sipailou</a:t>
                      </a:r>
                      <a:r>
                        <a:rPr lang="en-US" altLang="zh-CN" sz="1400" dirty="0" smtClean="0"/>
                        <a:t>, Nanjing 210096, China</a:t>
                      </a:r>
                      <a:endParaRPr lang="zh-CN" altLang="en-US"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400" dirty="0" smtClean="0"/>
                        <a:t>+86-25-5209 </a:t>
                      </a:r>
                      <a:r>
                        <a:rPr lang="en-US" altLang="zh-CN" sz="1400" dirty="0" smtClean="0"/>
                        <a:t>1653-301(ext</a:t>
                      </a:r>
                      <a:r>
                        <a:rPr lang="en-US" altLang="zh-CN" sz="1400" dirty="0" smtClean="0"/>
                        <a:t>.)</a:t>
                      </a:r>
                      <a:endParaRPr lang="zh-CN"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400" dirty="0" smtClean="0"/>
                        <a:t>hmwang@seu.edu.cn</a:t>
                      </a:r>
                      <a:endParaRPr lang="zh-CN"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2" name="灯片编号占位符 11"/>
          <p:cNvSpPr>
            <a:spLocks noGrp="1"/>
          </p:cNvSpPr>
          <p:nvPr>
            <p:ph type="sldNum" sz="quarter" idx="12"/>
          </p:nvPr>
        </p:nvSpPr>
        <p:spPr/>
        <p:txBody>
          <a:bodyPr/>
          <a:lstStyle/>
          <a:p>
            <a:pPr>
              <a:defRPr/>
            </a:pPr>
            <a:r>
              <a:rPr lang="en-GB" smtClean="0"/>
              <a:t>Slide </a:t>
            </a:r>
            <a:fld id="{7B89D2F3-3A0B-4B22-AD26-703531DFDA8E}" type="slidenum">
              <a:rPr lang="en-GB" smtClean="0"/>
              <a:pPr>
                <a:defRPr/>
              </a:pPr>
              <a:t>1</a:t>
            </a:fld>
            <a:endParaRPr lang="en-GB"/>
          </a:p>
        </p:txBody>
      </p:sp>
      <p:sp>
        <p:nvSpPr>
          <p:cNvPr id="7" name="日期占位符 6"/>
          <p:cNvSpPr>
            <a:spLocks noGrp="1"/>
          </p:cNvSpPr>
          <p:nvPr>
            <p:ph type="dt" sz="half" idx="10"/>
          </p:nvPr>
        </p:nvSpPr>
        <p:spPr/>
        <p:txBody>
          <a:bodyPr/>
          <a:lstStyle/>
          <a:p>
            <a:pPr>
              <a:defRPr/>
            </a:pPr>
            <a:r>
              <a:rPr lang="en-US" altLang="zh-CN" smtClean="0">
                <a:ea typeface="Arial Unicode MS" pitchFamily="34" charset="-128"/>
                <a:cs typeface="Arial Unicode MS" pitchFamily="34" charset="-128"/>
              </a:rPr>
              <a:t>April 2014</a:t>
            </a:r>
            <a:endParaRPr lang="en-GB" dirty="0"/>
          </a:p>
        </p:txBody>
      </p:sp>
      <p:sp>
        <p:nvSpPr>
          <p:cNvPr id="8" name="页脚占位符 7"/>
          <p:cNvSpPr>
            <a:spLocks noGrp="1"/>
          </p:cNvSpPr>
          <p:nvPr>
            <p:ph type="ftr" sz="quarter" idx="11"/>
          </p:nvPr>
        </p:nvSpPr>
        <p:spPr/>
        <p:txBody>
          <a:bodyPr/>
          <a:lstStyle/>
          <a:p>
            <a:pPr>
              <a:defRPr/>
            </a:pPr>
            <a:r>
              <a:rPr lang="nl-NL" smtClean="0"/>
              <a:t>Haiming Wang (SEU)</a:t>
            </a:r>
            <a:endParaRPr lang="en-GB" dirty="0"/>
          </a:p>
        </p:txBody>
      </p:sp>
    </p:spTree>
    <p:extLst>
      <p:ext uri="{BB962C8B-B14F-4D97-AF65-F5344CB8AC3E}">
        <p14:creationId xmlns:p14="http://schemas.microsoft.com/office/powerpoint/2010/main" val="3501167467"/>
      </p:ext>
    </p:extLst>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a:t>
            </a:r>
            <a:r>
              <a:rPr lang="en-US" altLang="zh-CN" dirty="0" smtClean="0"/>
              <a:t>the </a:t>
            </a:r>
            <a:r>
              <a:rPr lang="en-US" altLang="zh-CN" dirty="0" err="1" smtClean="0"/>
              <a:t>TGaj</a:t>
            </a:r>
            <a:r>
              <a:rPr lang="en-US" altLang="zh-CN" dirty="0" smtClean="0"/>
              <a:t> CC12</a:t>
            </a:r>
            <a:endParaRPr lang="en-US" altLang="zh-CN" dirty="0" smtClean="0"/>
          </a:p>
        </p:txBody>
      </p:sp>
      <p:sp>
        <p:nvSpPr>
          <p:cNvPr id="38914" name="Content Placeholder 2"/>
          <p:cNvSpPr>
            <a:spLocks noGrp="1"/>
          </p:cNvSpPr>
          <p:nvPr>
            <p:ph idx="1"/>
          </p:nvPr>
        </p:nvSpPr>
        <p:spPr>
          <a:xfrm>
            <a:off x="788504" y="1340768"/>
            <a:ext cx="7566992" cy="4941912"/>
          </a:xfrm>
        </p:spPr>
        <p:txBody>
          <a:bodyPr/>
          <a:lstStyle/>
          <a:p>
            <a:pPr marL="514350" indent="-514350">
              <a:buFont typeface="+mj-lt"/>
              <a:buAutoNum type="arabicPeriod"/>
            </a:pPr>
            <a:r>
              <a:rPr lang="fr-FR" altLang="zh-CN" sz="2000" b="0" dirty="0" smtClean="0"/>
              <a:t>11-14/0503r0 - D0.01 </a:t>
            </a:r>
            <a:r>
              <a:rPr lang="fr-FR" altLang="zh-CN" sz="2000" b="0" dirty="0"/>
              <a:t>Comment </a:t>
            </a:r>
            <a:r>
              <a:rPr lang="fr-FR" altLang="zh-CN" sz="2000" b="0" dirty="0" err="1"/>
              <a:t>Resolution</a:t>
            </a:r>
            <a:r>
              <a:rPr lang="fr-FR" altLang="zh-CN" sz="2000" b="0" dirty="0"/>
              <a:t> </a:t>
            </a:r>
            <a:r>
              <a:rPr lang="fr-FR" altLang="zh-CN" sz="2000" b="0" dirty="0" smtClean="0"/>
              <a:t> (</a:t>
            </a:r>
            <a:r>
              <a:rPr lang="fr-FR" altLang="zh-CN" sz="2000" b="0" dirty="0"/>
              <a:t>part 2)</a:t>
            </a:r>
            <a:endParaRPr lang="en-US" altLang="zh-CN" sz="2000" b="0" dirty="0" smtClean="0"/>
          </a:p>
          <a:p>
            <a:pPr marL="914400" lvl="1" indent="-514350">
              <a:buFont typeface="Times New Roman" panose="02020603050405020304" pitchFamily="18" charset="0"/>
              <a:buChar char="−"/>
            </a:pPr>
            <a:r>
              <a:rPr lang="en-US" altLang="zh-CN" sz="1800" dirty="0" smtClean="0"/>
              <a:t>Comment </a:t>
            </a:r>
            <a:r>
              <a:rPr lang="en-US" altLang="zh-CN" sz="1800" dirty="0"/>
              <a:t>Resolution for CIDs: 1-18, 23, 25, 34, 36, 39, 48, 54-56, 57, 58, 60, 61, 63, 69, 74, 75, 78, 84, 88, 90-93, 95, 98, 100, 103, 106, 110, 122, 126, 134-141, </a:t>
            </a:r>
            <a:r>
              <a:rPr lang="en-US" altLang="zh-CN" sz="1800" dirty="0" smtClean="0"/>
              <a:t>148 </a:t>
            </a:r>
            <a:r>
              <a:rPr lang="en-US" altLang="zh-CN" sz="1800" dirty="0"/>
              <a:t>- </a:t>
            </a:r>
            <a:r>
              <a:rPr lang="en-US" altLang="zh-CN" sz="1800" dirty="0" err="1"/>
              <a:t>Jiamin</a:t>
            </a:r>
            <a:r>
              <a:rPr lang="en-US" altLang="zh-CN" sz="1800" dirty="0"/>
              <a:t> </a:t>
            </a:r>
            <a:r>
              <a:rPr lang="en-US" altLang="zh-CN" sz="1800" dirty="0" smtClean="0"/>
              <a:t>Chen (Huawei/</a:t>
            </a:r>
            <a:r>
              <a:rPr lang="en-US" altLang="zh-CN" sz="1800" dirty="0" err="1" smtClean="0"/>
              <a:t>HiSilicon</a:t>
            </a:r>
            <a:r>
              <a:rPr lang="en-US" altLang="zh-CN" sz="1800" dirty="0" smtClean="0"/>
              <a:t>)</a:t>
            </a:r>
            <a:endParaRPr lang="zh-CN" altLang="zh-CN" sz="1800" dirty="0"/>
          </a:p>
          <a:p>
            <a:pPr marL="514350" indent="-514350">
              <a:buFont typeface="+mj-lt"/>
              <a:buAutoNum type="arabicPeriod"/>
            </a:pPr>
            <a:r>
              <a:rPr lang="en-US" altLang="zh-CN" sz="2000" b="0" dirty="0" smtClean="0"/>
              <a:t>11-14/0509r1  </a:t>
            </a:r>
            <a:r>
              <a:rPr lang="en-US" altLang="zh-CN" sz="2000" b="0" dirty="0"/>
              <a:t>- Proposed Resolution to Comment CID 72, 119, 128 in </a:t>
            </a:r>
            <a:r>
              <a:rPr lang="en-US" altLang="zh-CN" sz="2000" b="0" dirty="0" smtClean="0"/>
              <a:t>CC12</a:t>
            </a:r>
            <a:br>
              <a:rPr lang="en-US" altLang="zh-CN" sz="2000" b="0" dirty="0" smtClean="0"/>
            </a:br>
            <a:r>
              <a:rPr lang="en-US" altLang="zh-CN" sz="2000" b="0" dirty="0" smtClean="0"/>
              <a:t>11-14/0508r1  </a:t>
            </a:r>
            <a:r>
              <a:rPr lang="en-US" altLang="zh-CN" sz="2000" b="0" dirty="0"/>
              <a:t>- </a:t>
            </a:r>
            <a:r>
              <a:rPr lang="en-US" altLang="zh-CN" sz="2000" b="0" dirty="0" smtClean="0"/>
              <a:t>Proposed </a:t>
            </a:r>
            <a:r>
              <a:rPr lang="en-US" altLang="zh-CN" sz="2000" b="0" dirty="0"/>
              <a:t>Revised Text to Resolve CID 72, 119, 128 in CC12</a:t>
            </a:r>
            <a:endParaRPr lang="en-US" altLang="zh-CN" sz="2000" b="0" dirty="0" smtClean="0"/>
          </a:p>
          <a:p>
            <a:pPr marL="914400" lvl="1" indent="-514350"/>
            <a:r>
              <a:rPr lang="en-US" altLang="zh-CN" sz="1800" dirty="0" smtClean="0"/>
              <a:t>Comment </a:t>
            </a:r>
            <a:r>
              <a:rPr lang="en-US" altLang="zh-CN" sz="1800" dirty="0"/>
              <a:t>Resolution for CIDs: 72, 119, 128 - Chen </a:t>
            </a:r>
            <a:r>
              <a:rPr lang="en-US" altLang="zh-CN" sz="1800" dirty="0" smtClean="0"/>
              <a:t>Qian (I2R)</a:t>
            </a:r>
            <a:endParaRPr lang="zh-CN" altLang="zh-CN" sz="1800" dirty="0"/>
          </a:p>
          <a:p>
            <a:pPr marL="514350" indent="-514350">
              <a:buFont typeface="+mj-lt"/>
              <a:buAutoNum type="arabicPeriod"/>
            </a:pPr>
            <a:r>
              <a:rPr lang="fr-FR" altLang="zh-CN" sz="2000" b="0" dirty="0"/>
              <a:t>11-14/0503r0 - </a:t>
            </a:r>
            <a:r>
              <a:rPr lang="en-US" altLang="zh-CN" sz="2000" b="0" dirty="0"/>
              <a:t>PHY Related Comment resolutions part 1</a:t>
            </a:r>
          </a:p>
          <a:p>
            <a:pPr marL="914400" lvl="1" indent="-514350"/>
            <a:r>
              <a:rPr lang="en-US" altLang="zh-CN" sz="1800" b="0" dirty="0" smtClean="0"/>
              <a:t>Comment </a:t>
            </a:r>
            <a:r>
              <a:rPr lang="en-US" altLang="zh-CN" sz="1800" b="0" dirty="0"/>
              <a:t>Resolution for CIDs: 82, 83, 85-87, 89, 94, 96, 97, 99, 101, 102, 104, 105, 107-109, 129, 131 - By </a:t>
            </a:r>
            <a:r>
              <a:rPr lang="en-US" altLang="zh-CN" sz="1800" b="0" dirty="0" err="1"/>
              <a:t>Changming</a:t>
            </a:r>
            <a:r>
              <a:rPr lang="en-US" altLang="zh-CN" sz="1800" b="0" dirty="0"/>
              <a:t> </a:t>
            </a:r>
            <a:r>
              <a:rPr lang="en-US" altLang="zh-CN" sz="1800" b="0" dirty="0" smtClean="0"/>
              <a:t>Zhang (Tsinghua Univ.)</a:t>
            </a:r>
            <a:endParaRPr lang="en-US" altLang="zh-CN" sz="1800" b="0" dirty="0" smtClean="0"/>
          </a:p>
          <a:p>
            <a:pPr marL="457200" indent="-457200">
              <a:buFont typeface="+mj-lt"/>
              <a:buAutoNum type="arabicPeriod"/>
            </a:pPr>
            <a:endParaRPr lang="en-US" altLang="zh-CN" sz="2000" b="0" dirty="0" smtClean="0"/>
          </a:p>
          <a:p>
            <a:pPr marL="457200" indent="-457200">
              <a:buFont typeface="+mj-lt"/>
              <a:buAutoNum type="arabicPeriod"/>
            </a:pPr>
            <a:endParaRPr lang="en-US" altLang="zh-CN" sz="2000" b="0" dirty="0" smtClean="0"/>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D520EF31-2163-4853-93D6-479A0E9421AC}" type="slidenum">
              <a:rPr lang="en-US" altLang="zh-CN"/>
              <a:pPr/>
              <a:t>10</a:t>
            </a:fld>
            <a:endParaRPr lang="en-US" altLang="zh-CN"/>
          </a:p>
        </p:txBody>
      </p:sp>
      <p:sp>
        <p:nvSpPr>
          <p:cNvPr id="2" name="日期占位符 1"/>
          <p:cNvSpPr>
            <a:spLocks noGrp="1"/>
          </p:cNvSpPr>
          <p:nvPr>
            <p:ph type="dt" sz="half" idx="10"/>
          </p:nvPr>
        </p:nvSpPr>
        <p:spPr/>
        <p:txBody>
          <a:bodyPr/>
          <a:lstStyle/>
          <a:p>
            <a:pPr>
              <a:defRPr/>
            </a:pPr>
            <a:r>
              <a:rPr lang="en-US" altLang="zh-CN" smtClean="0">
                <a:ea typeface="Arial Unicode MS" pitchFamily="34" charset="-128"/>
                <a:cs typeface="Arial Unicode MS" pitchFamily="34" charset="-128"/>
              </a:rPr>
              <a:t>April 2014</a:t>
            </a:r>
            <a:endParaRPr lang="en-GB" dirty="0"/>
          </a:p>
        </p:txBody>
      </p:sp>
      <p:sp>
        <p:nvSpPr>
          <p:cNvPr id="3" name="页脚占位符 2"/>
          <p:cNvSpPr>
            <a:spLocks noGrp="1"/>
          </p:cNvSpPr>
          <p:nvPr>
            <p:ph type="ftr" sz="quarter" idx="11"/>
          </p:nvPr>
        </p:nvSpPr>
        <p:spPr/>
        <p:txBody>
          <a:bodyPr/>
          <a:lstStyle/>
          <a:p>
            <a:pPr>
              <a:defRPr/>
            </a:pPr>
            <a:r>
              <a:rPr lang="nl-NL" smtClean="0"/>
              <a:t>Haiming Wang (SEU)</a:t>
            </a:r>
            <a:endParaRPr lang="en-GB" dirty="0"/>
          </a:p>
        </p:txBody>
      </p:sp>
    </p:spTree>
    <p:extLst>
      <p:ext uri="{BB962C8B-B14F-4D97-AF65-F5344CB8AC3E}">
        <p14:creationId xmlns:p14="http://schemas.microsoft.com/office/powerpoint/2010/main" val="4240178335"/>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Notes for CC12 on 9:00-10:00 pm, 10 April 2014 </a:t>
            </a:r>
            <a:endParaRPr lang="zh-CN" altLang="en-US" sz="2800" dirty="0"/>
          </a:p>
        </p:txBody>
      </p:sp>
      <p:sp>
        <p:nvSpPr>
          <p:cNvPr id="3" name="内容占位符 2"/>
          <p:cNvSpPr>
            <a:spLocks noGrp="1"/>
          </p:cNvSpPr>
          <p:nvPr>
            <p:ph idx="1"/>
          </p:nvPr>
        </p:nvSpPr>
        <p:spPr/>
        <p:txBody>
          <a:bodyPr/>
          <a:lstStyle/>
          <a:p>
            <a:endParaRPr lang="zh-CN" altLang="en-US"/>
          </a:p>
        </p:txBody>
      </p:sp>
      <p:sp>
        <p:nvSpPr>
          <p:cNvPr id="4" name="日期占位符 3"/>
          <p:cNvSpPr>
            <a:spLocks noGrp="1"/>
          </p:cNvSpPr>
          <p:nvPr>
            <p:ph type="dt" sz="half" idx="10"/>
          </p:nvPr>
        </p:nvSpPr>
        <p:spPr/>
        <p:txBody>
          <a:bodyPr/>
          <a:lstStyle/>
          <a:p>
            <a:pPr>
              <a:defRPr/>
            </a:pPr>
            <a:r>
              <a:rPr lang="en-US" altLang="zh-CN" smtClean="0">
                <a:ea typeface="Arial Unicode MS" pitchFamily="34" charset="-128"/>
                <a:cs typeface="Arial Unicode MS" pitchFamily="34" charset="-128"/>
              </a:rPr>
              <a:t>April 2014</a:t>
            </a:r>
            <a:endParaRPr lang="en-GB" dirty="0"/>
          </a:p>
        </p:txBody>
      </p:sp>
      <p:sp>
        <p:nvSpPr>
          <p:cNvPr id="5" name="页脚占位符 4"/>
          <p:cNvSpPr>
            <a:spLocks noGrp="1"/>
          </p:cNvSpPr>
          <p:nvPr>
            <p:ph type="ftr" sz="quarter" idx="11"/>
          </p:nvPr>
        </p:nvSpPr>
        <p:spPr/>
        <p:txBody>
          <a:bodyPr/>
          <a:lstStyle/>
          <a:p>
            <a:pPr>
              <a:defRPr/>
            </a:pPr>
            <a:r>
              <a:rPr lang="nl-NL" smtClean="0"/>
              <a:t>Haiming Wang (SEU)</a:t>
            </a:r>
            <a:endParaRPr lang="en-GB" dirty="0"/>
          </a:p>
        </p:txBody>
      </p:sp>
      <p:sp>
        <p:nvSpPr>
          <p:cNvPr id="6" name="灯片编号占位符 5"/>
          <p:cNvSpPr>
            <a:spLocks noGrp="1"/>
          </p:cNvSpPr>
          <p:nvPr>
            <p:ph type="sldNum" sz="quarter" idx="12"/>
          </p:nvPr>
        </p:nvSpPr>
        <p:spPr/>
        <p:txBody>
          <a:bodyPr/>
          <a:lstStyle/>
          <a:p>
            <a:pPr>
              <a:defRPr/>
            </a:pPr>
            <a:r>
              <a:rPr lang="en-GB" smtClean="0"/>
              <a:t>Slide </a:t>
            </a:r>
            <a:fld id="{E6969283-78ED-4F71-B854-48055E18A2DC}" type="slidenum">
              <a:rPr lang="en-GB" smtClean="0"/>
              <a:pPr>
                <a:defRPr/>
              </a:pPr>
              <a:t>11</a:t>
            </a:fld>
            <a:endParaRPr lang="en-GB"/>
          </a:p>
        </p:txBody>
      </p:sp>
    </p:spTree>
    <p:extLst>
      <p:ext uri="{BB962C8B-B14F-4D97-AF65-F5344CB8AC3E}">
        <p14:creationId xmlns:p14="http://schemas.microsoft.com/office/powerpoint/2010/main" val="529595241"/>
      </p:ext>
    </p:extLst>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F8DA8476-B012-4F9B-8D40-7D0C37B11795}"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dirty="0">
                <a:latin typeface="+mn-lt"/>
                <a:ea typeface="+mn-ea"/>
              </a:rPr>
              <a:t>Please announce your affiliation when you first address the group during a meeting slot</a:t>
            </a:r>
          </a:p>
        </p:txBody>
      </p:sp>
      <p:sp>
        <p:nvSpPr>
          <p:cNvPr id="4" name="日期占位符 3"/>
          <p:cNvSpPr>
            <a:spLocks noGrp="1"/>
          </p:cNvSpPr>
          <p:nvPr>
            <p:ph type="dt" sz="half" idx="10"/>
          </p:nvPr>
        </p:nvSpPr>
        <p:spPr/>
        <p:txBody>
          <a:bodyPr/>
          <a:lstStyle/>
          <a:p>
            <a:pPr>
              <a:defRPr/>
            </a:pPr>
            <a:r>
              <a:rPr lang="en-US" altLang="zh-CN" smtClean="0"/>
              <a:t>April 2014</a:t>
            </a:r>
            <a:endParaRPr lang="en-GB" dirty="0"/>
          </a:p>
        </p:txBody>
      </p:sp>
      <p:sp>
        <p:nvSpPr>
          <p:cNvPr id="9" name="页脚占位符 8"/>
          <p:cNvSpPr>
            <a:spLocks noGrp="1"/>
          </p:cNvSpPr>
          <p:nvPr>
            <p:ph type="ftr" sz="quarter" idx="11"/>
          </p:nvPr>
        </p:nvSpPr>
        <p:spPr/>
        <p:txBody>
          <a:bodyPr/>
          <a:lstStyle/>
          <a:p>
            <a:pPr>
              <a:defRPr/>
            </a:pPr>
            <a:r>
              <a:rPr lang="nl-NL" smtClean="0"/>
              <a:t>Haiming Wang (SEU)</a:t>
            </a:r>
            <a:endParaRPr lang="en-GB" dirty="0"/>
          </a:p>
        </p:txBody>
      </p:sp>
    </p:spTree>
    <p:extLst>
      <p:ext uri="{BB962C8B-B14F-4D97-AF65-F5344CB8AC3E}">
        <p14:creationId xmlns:p14="http://schemas.microsoft.com/office/powerpoint/2010/main" val="3691666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CA781413-57E0-44F4-924B-2F10460DAAFE}"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4" name="日期占位符 3"/>
          <p:cNvSpPr>
            <a:spLocks noGrp="1"/>
          </p:cNvSpPr>
          <p:nvPr>
            <p:ph type="dt" sz="half" idx="10"/>
          </p:nvPr>
        </p:nvSpPr>
        <p:spPr/>
        <p:txBody>
          <a:bodyPr/>
          <a:lstStyle/>
          <a:p>
            <a:pPr>
              <a:defRPr/>
            </a:pPr>
            <a:r>
              <a:rPr lang="en-US" altLang="zh-CN" smtClean="0"/>
              <a:t>April 2014</a:t>
            </a:r>
            <a:endParaRPr lang="en-GB" dirty="0"/>
          </a:p>
        </p:txBody>
      </p:sp>
      <p:sp>
        <p:nvSpPr>
          <p:cNvPr id="6" name="页脚占位符 5"/>
          <p:cNvSpPr>
            <a:spLocks noGrp="1"/>
          </p:cNvSpPr>
          <p:nvPr>
            <p:ph type="ftr" sz="quarter" idx="11"/>
          </p:nvPr>
        </p:nvSpPr>
        <p:spPr/>
        <p:txBody>
          <a:bodyPr/>
          <a:lstStyle/>
          <a:p>
            <a:pPr>
              <a:defRPr/>
            </a:pPr>
            <a:r>
              <a:rPr lang="nl-NL" smtClean="0"/>
              <a:t>Haiming Wang (SEU)</a:t>
            </a:r>
            <a:endParaRPr lang="en-GB" dirty="0"/>
          </a:p>
        </p:txBody>
      </p:sp>
    </p:spTree>
    <p:extLst>
      <p:ext uri="{BB962C8B-B14F-4D97-AF65-F5344CB8AC3E}">
        <p14:creationId xmlns:p14="http://schemas.microsoft.com/office/powerpoint/2010/main" val="1062863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96D9E49E-4C00-4103-BA72-2C5E24CB860C}"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4" name="日期占位符 3"/>
          <p:cNvSpPr>
            <a:spLocks noGrp="1"/>
          </p:cNvSpPr>
          <p:nvPr>
            <p:ph type="dt" sz="half" idx="10"/>
          </p:nvPr>
        </p:nvSpPr>
        <p:spPr/>
        <p:txBody>
          <a:bodyPr/>
          <a:lstStyle/>
          <a:p>
            <a:pPr>
              <a:defRPr/>
            </a:pPr>
            <a:r>
              <a:rPr lang="en-US" altLang="zh-CN" smtClean="0"/>
              <a:t>April 2014</a:t>
            </a:r>
            <a:endParaRPr lang="en-GB" dirty="0"/>
          </a:p>
        </p:txBody>
      </p:sp>
      <p:sp>
        <p:nvSpPr>
          <p:cNvPr id="9" name="页脚占位符 8"/>
          <p:cNvSpPr>
            <a:spLocks noGrp="1"/>
          </p:cNvSpPr>
          <p:nvPr>
            <p:ph type="ftr" sz="quarter" idx="11"/>
          </p:nvPr>
        </p:nvSpPr>
        <p:spPr/>
        <p:txBody>
          <a:bodyPr/>
          <a:lstStyle/>
          <a:p>
            <a:pPr>
              <a:defRPr/>
            </a:pPr>
            <a:r>
              <a:rPr lang="nl-NL" smtClean="0"/>
              <a:t>Haiming Wang (SEU)</a:t>
            </a:r>
            <a:endParaRPr lang="en-GB" dirty="0"/>
          </a:p>
        </p:txBody>
      </p:sp>
    </p:spTree>
    <p:extLst>
      <p:ext uri="{BB962C8B-B14F-4D97-AF65-F5344CB8AC3E}">
        <p14:creationId xmlns:p14="http://schemas.microsoft.com/office/powerpoint/2010/main" val="3726235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23AAF3AD-29AA-420D-B416-0E42E7E96EFB}"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08585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400" b="1"/>
              <a:t>(Optional to be shown)</a:t>
            </a:r>
          </a:p>
        </p:txBody>
      </p:sp>
      <p:sp>
        <p:nvSpPr>
          <p:cNvPr id="4" name="日期占位符 3"/>
          <p:cNvSpPr>
            <a:spLocks noGrp="1"/>
          </p:cNvSpPr>
          <p:nvPr>
            <p:ph type="dt" sz="half" idx="10"/>
          </p:nvPr>
        </p:nvSpPr>
        <p:spPr/>
        <p:txBody>
          <a:bodyPr/>
          <a:lstStyle/>
          <a:p>
            <a:pPr>
              <a:defRPr/>
            </a:pPr>
            <a:r>
              <a:rPr lang="en-US" altLang="zh-CN" smtClean="0"/>
              <a:t>April 2014</a:t>
            </a:r>
            <a:endParaRPr lang="en-GB" dirty="0"/>
          </a:p>
        </p:txBody>
      </p:sp>
      <p:sp>
        <p:nvSpPr>
          <p:cNvPr id="6" name="页脚占位符 5"/>
          <p:cNvSpPr>
            <a:spLocks noGrp="1"/>
          </p:cNvSpPr>
          <p:nvPr>
            <p:ph type="ftr" sz="quarter" idx="11"/>
          </p:nvPr>
        </p:nvSpPr>
        <p:spPr/>
        <p:txBody>
          <a:bodyPr/>
          <a:lstStyle/>
          <a:p>
            <a:pPr>
              <a:defRPr/>
            </a:pPr>
            <a:r>
              <a:rPr lang="nl-NL" smtClean="0"/>
              <a:t>Haiming Wang (SEU)</a:t>
            </a:r>
            <a:endParaRPr lang="en-GB" dirty="0"/>
          </a:p>
        </p:txBody>
      </p:sp>
    </p:spTree>
    <p:extLst>
      <p:ext uri="{BB962C8B-B14F-4D97-AF65-F5344CB8AC3E}">
        <p14:creationId xmlns:p14="http://schemas.microsoft.com/office/powerpoint/2010/main" val="3766167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4867CFE7-874B-449F-B005-8B9E3430F033}"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19"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itchFamily="18" charset="0"/>
                <a:ea typeface="MS PGothic" pitchFamily="34" charset="-128"/>
              </a:defRPr>
            </a:lvl1pPr>
            <a:lvl2pPr marL="630238"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b="1" u="sng"/>
              <a:t>Slide #1</a:t>
            </a:r>
            <a:endParaRPr lang="en-US" altLang="zh-CN" sz="2400"/>
          </a:p>
        </p:txBody>
      </p:sp>
      <p:sp>
        <p:nvSpPr>
          <p:cNvPr id="4" name="日期占位符 3"/>
          <p:cNvSpPr>
            <a:spLocks noGrp="1"/>
          </p:cNvSpPr>
          <p:nvPr>
            <p:ph type="dt" sz="half" idx="10"/>
          </p:nvPr>
        </p:nvSpPr>
        <p:spPr/>
        <p:txBody>
          <a:bodyPr/>
          <a:lstStyle/>
          <a:p>
            <a:pPr>
              <a:defRPr/>
            </a:pPr>
            <a:r>
              <a:rPr lang="en-US" altLang="zh-CN" smtClean="0"/>
              <a:t>April 2014</a:t>
            </a:r>
            <a:endParaRPr lang="en-GB" dirty="0"/>
          </a:p>
        </p:txBody>
      </p:sp>
      <p:sp>
        <p:nvSpPr>
          <p:cNvPr id="6" name="页脚占位符 5"/>
          <p:cNvSpPr>
            <a:spLocks noGrp="1"/>
          </p:cNvSpPr>
          <p:nvPr>
            <p:ph type="ftr" sz="quarter" idx="11"/>
          </p:nvPr>
        </p:nvSpPr>
        <p:spPr/>
        <p:txBody>
          <a:bodyPr/>
          <a:lstStyle/>
          <a:p>
            <a:pPr>
              <a:defRPr/>
            </a:pPr>
            <a:r>
              <a:rPr lang="nl-NL" smtClean="0"/>
              <a:t>Haiming Wang (SEU)</a:t>
            </a:r>
            <a:endParaRPr lang="en-GB" dirty="0"/>
          </a:p>
        </p:txBody>
      </p:sp>
    </p:spTree>
    <p:extLst>
      <p:ext uri="{BB962C8B-B14F-4D97-AF65-F5344CB8AC3E}">
        <p14:creationId xmlns:p14="http://schemas.microsoft.com/office/powerpoint/2010/main" val="2712998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D6A755D8-0FF2-4E8A-AB42-01007D785FCC}"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3"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1">
              <a:lnSpc>
                <a:spcPct val="90000"/>
              </a:lnSpc>
              <a:spcBef>
                <a:spcPct val="20000"/>
              </a:spcBef>
            </a:pPr>
            <a:r>
              <a:rPr lang="en-US" altLang="zh-CN" sz="1800">
                <a:cs typeface="Times New Roman" pitchFamily="18" charset="0"/>
              </a:rPr>
              <a:t>	</a:t>
            </a:r>
            <a:r>
              <a:rPr lang="en-US" altLang="zh-CN" sz="2000">
                <a:cs typeface="Times New Roman" pitchFamily="18" charset="0"/>
              </a:rPr>
              <a:t>All participants should be familiar with their obligations under the IEEE-SA Policies &amp; Procedures for standards development.</a:t>
            </a:r>
          </a:p>
          <a:p>
            <a:pPr lvl="1">
              <a:lnSpc>
                <a:spcPct val="90000"/>
              </a:lnSpc>
              <a:spcBef>
                <a:spcPct val="20000"/>
              </a:spcBef>
            </a:pPr>
            <a:r>
              <a:rPr lang="en-US" altLang="zh-CN" sz="2000">
                <a:cs typeface="Times New Roman" pitchFamily="18" charset="0"/>
              </a:rPr>
              <a:t>	Patent Policy is stated in these sources:</a:t>
            </a:r>
          </a:p>
          <a:p>
            <a:pPr lvl="1">
              <a:lnSpc>
                <a:spcPct val="90000"/>
              </a:lnSpc>
              <a:spcBef>
                <a:spcPct val="20000"/>
              </a:spcBef>
            </a:pPr>
            <a:r>
              <a:rPr lang="en-GB" altLang="zh-CN" sz="2000"/>
              <a:t>		IEEE-SA Standards Boards Bylaws</a:t>
            </a:r>
          </a:p>
          <a:p>
            <a:pPr lvl="1">
              <a:lnSpc>
                <a:spcPct val="90000"/>
              </a:lnSpc>
              <a:spcBef>
                <a:spcPct val="20000"/>
              </a:spcBef>
            </a:pPr>
            <a:r>
              <a:rPr lang="en-US" altLang="zh-CN" sz="1900"/>
              <a:t>		</a:t>
            </a:r>
            <a:r>
              <a:rPr lang="en-US" altLang="zh-CN" sz="1900" i="1"/>
              <a:t>http://standards.ieee.org/guides/bylaws/sect6-7.html#6</a:t>
            </a:r>
          </a:p>
          <a:p>
            <a:pPr lvl="1">
              <a:lnSpc>
                <a:spcPct val="90000"/>
              </a:lnSpc>
              <a:spcBef>
                <a:spcPct val="20000"/>
              </a:spcBef>
            </a:pPr>
            <a:r>
              <a:rPr lang="en-GB" altLang="zh-CN" sz="2000"/>
              <a:t>		IEEE-SA Standards Board Operations Manual</a:t>
            </a:r>
          </a:p>
          <a:p>
            <a:pPr lvl="1">
              <a:lnSpc>
                <a:spcPct val="90000"/>
              </a:lnSpc>
              <a:spcBef>
                <a:spcPct val="20000"/>
              </a:spcBef>
            </a:pPr>
            <a:r>
              <a:rPr lang="en-US" altLang="zh-CN" sz="2000"/>
              <a:t>		</a:t>
            </a:r>
            <a:r>
              <a:rPr lang="en-US" altLang="zh-CN" sz="1900" i="1"/>
              <a:t>http://standards.ieee.org/guides/opman/sect6.html#6.3</a:t>
            </a:r>
            <a:endParaRPr lang="en-US" altLang="zh-CN" sz="2000"/>
          </a:p>
          <a:p>
            <a:pPr lvl="1">
              <a:lnSpc>
                <a:spcPct val="90000"/>
              </a:lnSpc>
              <a:spcBef>
                <a:spcPct val="20000"/>
              </a:spcBef>
            </a:pPr>
            <a:r>
              <a:rPr lang="en-US" altLang="zh-CN" sz="2000">
                <a:cs typeface="Times New Roman" pitchFamily="18" charset="0"/>
              </a:rPr>
              <a:t>	Material about the patent policy is available at</a:t>
            </a:r>
            <a:r>
              <a:rPr lang="en-US" altLang="zh-CN" sz="2000"/>
              <a:t> </a:t>
            </a:r>
          </a:p>
          <a:p>
            <a:pPr lvl="1">
              <a:lnSpc>
                <a:spcPct val="90000"/>
              </a:lnSpc>
              <a:spcBef>
                <a:spcPct val="20000"/>
              </a:spcBef>
            </a:pPr>
            <a:r>
              <a:rPr lang="en-US" altLang="zh-CN" sz="2000"/>
              <a:t>		</a:t>
            </a:r>
            <a:r>
              <a:rPr lang="en-US" altLang="zh-CN" sz="1900" i="1"/>
              <a:t>http://standards.ieee.org/board/pat/pat-material.html</a:t>
            </a: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b="1" u="sng"/>
              <a:t>Slide #2</a:t>
            </a:r>
            <a:endParaRPr lang="en-US" altLang="zh-CN" sz="2400"/>
          </a:p>
        </p:txBody>
      </p:sp>
      <p:sp>
        <p:nvSpPr>
          <p:cNvPr id="35845"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1" charset="2"/>
              <a:buNone/>
            </a:pPr>
            <a:endParaRPr lang="en-US" altLang="zh-CN" b="1">
              <a:solidFill>
                <a:srgbClr val="000099"/>
              </a:solidFill>
              <a:latin typeface="Arial" pitchFamily="34" charset="0"/>
            </a:endParaRPr>
          </a:p>
          <a:p>
            <a:pPr algn="ctr">
              <a:lnSpc>
                <a:spcPct val="80000"/>
              </a:lnSpc>
              <a:spcBef>
                <a:spcPct val="20000"/>
              </a:spcBef>
              <a:buClr>
                <a:srgbClr val="CC3300"/>
              </a:buClr>
              <a:buSzPct val="50000"/>
              <a:buFont typeface="Monotype Sorts" pitchFamily="1" charset="2"/>
              <a:buNone/>
            </a:pPr>
            <a:r>
              <a:rPr lang="en-US" altLang="zh-CN" b="1">
                <a:solidFill>
                  <a:srgbClr val="000099"/>
                </a:solidFill>
                <a:latin typeface="Arial" pitchFamily="34" charset="0"/>
              </a:rPr>
              <a:t>This slide set is available at http://standards.ieee.org/board/pat/pat-slideset.ppt </a:t>
            </a:r>
          </a:p>
        </p:txBody>
      </p:sp>
      <p:sp>
        <p:nvSpPr>
          <p:cNvPr id="4" name="日期占位符 3"/>
          <p:cNvSpPr>
            <a:spLocks noGrp="1"/>
          </p:cNvSpPr>
          <p:nvPr>
            <p:ph type="dt" sz="half" idx="10"/>
          </p:nvPr>
        </p:nvSpPr>
        <p:spPr/>
        <p:txBody>
          <a:bodyPr/>
          <a:lstStyle/>
          <a:p>
            <a:pPr>
              <a:defRPr/>
            </a:pPr>
            <a:r>
              <a:rPr lang="en-US" altLang="zh-CN" smtClean="0"/>
              <a:t>April 2014</a:t>
            </a:r>
            <a:endParaRPr lang="en-GB" dirty="0"/>
          </a:p>
        </p:txBody>
      </p:sp>
      <p:sp>
        <p:nvSpPr>
          <p:cNvPr id="5" name="页脚占位符 4"/>
          <p:cNvSpPr>
            <a:spLocks noGrp="1"/>
          </p:cNvSpPr>
          <p:nvPr>
            <p:ph type="ftr" sz="quarter" idx="11"/>
          </p:nvPr>
        </p:nvSpPr>
        <p:spPr/>
        <p:txBody>
          <a:bodyPr/>
          <a:lstStyle/>
          <a:p>
            <a:pPr>
              <a:defRPr/>
            </a:pPr>
            <a:r>
              <a:rPr lang="nl-NL" smtClean="0"/>
              <a:t>Haiming Wang (SEU)</a:t>
            </a:r>
            <a:endParaRPr lang="en-GB" dirty="0"/>
          </a:p>
        </p:txBody>
      </p:sp>
    </p:spTree>
    <p:extLst>
      <p:ext uri="{BB962C8B-B14F-4D97-AF65-F5344CB8AC3E}">
        <p14:creationId xmlns:p14="http://schemas.microsoft.com/office/powerpoint/2010/main" val="1076978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E5BB67FC-0E5B-4850-AC20-0E0DB73832E9}"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7"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buFontTx/>
              <a:buChar char="•"/>
            </a:pPr>
            <a:r>
              <a:rPr lang="en-US" altLang="zh-CN" sz="2000" b="1"/>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Tx/>
              <a:buChar char="–"/>
            </a:pPr>
            <a:r>
              <a:rPr lang="en-US" altLang="zh-CN" sz="1600"/>
              <a:t>Either speak up now or</a:t>
            </a:r>
          </a:p>
          <a:p>
            <a:pPr lvl="1">
              <a:spcBef>
                <a:spcPct val="20000"/>
              </a:spcBef>
              <a:buFontTx/>
              <a:buChar char="–"/>
            </a:pPr>
            <a:r>
              <a:rPr lang="en-US" altLang="zh-CN" sz="1600"/>
              <a:t>Provide the chair of this group with the identity of the holder(s) of any and all such claims as soon as possible or</a:t>
            </a:r>
          </a:p>
          <a:p>
            <a:pPr lvl="1">
              <a:spcBef>
                <a:spcPct val="20000"/>
              </a:spcBef>
              <a:buFontTx/>
              <a:buChar char="–"/>
            </a:pPr>
            <a:r>
              <a:rPr lang="en-US" altLang="zh-CN" sz="1600"/>
              <a:t>Cause an LOA to be submitted</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b="1" u="sng"/>
              <a:t>Slide #3</a:t>
            </a:r>
          </a:p>
        </p:txBody>
      </p:sp>
      <p:sp>
        <p:nvSpPr>
          <p:cNvPr id="4" name="日期占位符 3"/>
          <p:cNvSpPr>
            <a:spLocks noGrp="1"/>
          </p:cNvSpPr>
          <p:nvPr>
            <p:ph type="dt" sz="half" idx="10"/>
          </p:nvPr>
        </p:nvSpPr>
        <p:spPr/>
        <p:txBody>
          <a:bodyPr/>
          <a:lstStyle/>
          <a:p>
            <a:pPr>
              <a:defRPr/>
            </a:pPr>
            <a:r>
              <a:rPr lang="en-US" altLang="zh-CN" smtClean="0"/>
              <a:t>April 2014</a:t>
            </a:r>
            <a:endParaRPr lang="en-GB" dirty="0"/>
          </a:p>
        </p:txBody>
      </p:sp>
      <p:sp>
        <p:nvSpPr>
          <p:cNvPr id="6" name="页脚占位符 5"/>
          <p:cNvSpPr>
            <a:spLocks noGrp="1"/>
          </p:cNvSpPr>
          <p:nvPr>
            <p:ph type="ftr" sz="quarter" idx="11"/>
          </p:nvPr>
        </p:nvSpPr>
        <p:spPr/>
        <p:txBody>
          <a:bodyPr/>
          <a:lstStyle/>
          <a:p>
            <a:pPr>
              <a:defRPr/>
            </a:pPr>
            <a:r>
              <a:rPr lang="nl-NL" smtClean="0"/>
              <a:t>Haiming Wang (SEU)</a:t>
            </a:r>
            <a:endParaRPr lang="en-GB" dirty="0"/>
          </a:p>
        </p:txBody>
      </p:sp>
    </p:spTree>
    <p:extLst>
      <p:ext uri="{BB962C8B-B14F-4D97-AF65-F5344CB8AC3E}">
        <p14:creationId xmlns:p14="http://schemas.microsoft.com/office/powerpoint/2010/main" val="2349830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A4E0E2F4-8669-43ED-9995-379050018020}"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1"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itchFamily="18" charset="0"/>
                <a:ea typeface="MS PGothic" pitchFamily="34" charset="-128"/>
              </a:defRPr>
            </a:lvl1pPr>
            <a:lvl2pPr marL="630238"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itchFamily="34" charset="0"/>
              </a:rPr>
              <a:t>’</a:t>
            </a:r>
            <a:r>
              <a:rPr lang="en-US" altLang="ja-JP" sz="1800" b="1"/>
              <a:t>t be silent if inappropriate topics are discussed </a:t>
            </a:r>
            <a:r>
              <a:rPr lang="en-US" altLang="ja-JP" sz="1800" b="1">
                <a:latin typeface="Arial"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b="1" u="sng"/>
              <a:t>Slide #4</a:t>
            </a:r>
            <a:endParaRPr lang="en-US" altLang="zh-CN" sz="2400"/>
          </a:p>
        </p:txBody>
      </p:sp>
      <p:sp>
        <p:nvSpPr>
          <p:cNvPr id="4" name="日期占位符 3"/>
          <p:cNvSpPr>
            <a:spLocks noGrp="1"/>
          </p:cNvSpPr>
          <p:nvPr>
            <p:ph type="dt" sz="half" idx="10"/>
          </p:nvPr>
        </p:nvSpPr>
        <p:spPr/>
        <p:txBody>
          <a:bodyPr/>
          <a:lstStyle/>
          <a:p>
            <a:pPr>
              <a:defRPr/>
            </a:pPr>
            <a:r>
              <a:rPr lang="en-US" altLang="zh-CN" smtClean="0"/>
              <a:t>April 2014</a:t>
            </a:r>
            <a:endParaRPr lang="en-GB" dirty="0"/>
          </a:p>
        </p:txBody>
      </p:sp>
      <p:sp>
        <p:nvSpPr>
          <p:cNvPr id="6" name="页脚占位符 5"/>
          <p:cNvSpPr>
            <a:spLocks noGrp="1"/>
          </p:cNvSpPr>
          <p:nvPr>
            <p:ph type="ftr" sz="quarter" idx="11"/>
          </p:nvPr>
        </p:nvSpPr>
        <p:spPr/>
        <p:txBody>
          <a:bodyPr/>
          <a:lstStyle/>
          <a:p>
            <a:pPr>
              <a:defRPr/>
            </a:pPr>
            <a:r>
              <a:rPr lang="nl-NL" smtClean="0"/>
              <a:t>Haiming Wang (SEU)</a:t>
            </a:r>
            <a:endParaRPr lang="en-GB" dirty="0"/>
          </a:p>
        </p:txBody>
      </p:sp>
    </p:spTree>
    <p:extLst>
      <p:ext uri="{BB962C8B-B14F-4D97-AF65-F5344CB8AC3E}">
        <p14:creationId xmlns:p14="http://schemas.microsoft.com/office/powerpoint/2010/main" val="14362054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280&quot;&gt;&lt;property id=&quot;20148&quot; value=&quot;5&quot;/&gt;&lt;property id=&quot;20300&quot; value=&quot;Slide 1 - &amp;quot;TGaj CC12 on 10 April 2014 &amp;#x0D;&amp;#x0A;Report&amp;quot;&quot;/&gt;&lt;property id=&quot;20307&quot; value=&quot;390&quot;/&gt;&lt;/object&gt;&lt;object type=&quot;3&quot; unique_id=&quot;10463&quot;&gt;&lt;property id=&quot;20148&quot; value=&quot;5&quot;/&gt;&lt;property id=&quot;20300&quot; value=&quot;Slide 2&quot;/&gt;&lt;property id=&quot;20307&quot; value=&quot;393&quot;/&gt;&lt;/object&gt;&lt;object type=&quot;3&quot; unique_id=&quot;10464&quot;&gt;&lt;property id=&quot;20148&quot; value=&quot;5&quot;/&gt;&lt;property id=&quot;20300&quot; value=&quot;Slide 3&quot;/&gt;&lt;property id=&quot;20307&quot; value=&quot;394&quot;/&gt;&lt;/object&gt;&lt;object type=&quot;3&quot; unique_id=&quot;10465&quot;&gt;&lt;property id=&quot;20148&quot; value=&quot;5&quot;/&gt;&lt;property id=&quot;20300&quot; value=&quot;Slide 4&quot;/&gt;&lt;property id=&quot;20307&quot; value=&quot;395&quot;/&gt;&lt;/object&gt;&lt;object type=&quot;3&quot; unique_id=&quot;10466&quot;&gt;&lt;property id=&quot;20148&quot; value=&quot;5&quot;/&gt;&lt;property id=&quot;20300&quot; value=&quot;Slide 5&quot;/&gt;&lt;property id=&quot;20307&quot; value=&quot;396&quot;/&gt;&lt;/object&gt;&lt;object type=&quot;3&quot; unique_id=&quot;10467&quot;&gt;&lt;property id=&quot;20148&quot; value=&quot;5&quot;/&gt;&lt;property id=&quot;20300&quot; value=&quot;Slide 6&quot;/&gt;&lt;property id=&quot;20307&quot; value=&quot;397&quot;/&gt;&lt;/object&gt;&lt;object type=&quot;3&quot; unique_id=&quot;10468&quot;&gt;&lt;property id=&quot;20148&quot; value=&quot;5&quot;/&gt;&lt;property id=&quot;20300&quot; value=&quot;Slide 7&quot;/&gt;&lt;property id=&quot;20307&quot; value=&quot;398&quot;/&gt;&lt;/object&gt;&lt;object type=&quot;3&quot; unique_id=&quot;10469&quot;&gt;&lt;property id=&quot;20148&quot; value=&quot;5&quot;/&gt;&lt;property id=&quot;20300&quot; value=&quot;Slide 8&quot;/&gt;&lt;property id=&quot;20307&quot; value=&quot;399&quot;/&gt;&lt;/object&gt;&lt;object type=&quot;3&quot; unique_id=&quot;10470&quot;&gt;&lt;property id=&quot;20148&quot; value=&quot;5&quot;/&gt;&lt;property id=&quot;20300&quot; value=&quot;Slide 9&quot;/&gt;&lt;property id=&quot;20307&quot; value=&quot;400&quot;/&gt;&lt;/object&gt;&lt;object type=&quot;3&quot; unique_id=&quot;10471&quot;&gt;&lt;property id=&quot;20148&quot; value=&quot;5&quot;/&gt;&lt;property id=&quot;20300&quot; value=&quot;Slide 10 - &amp;quot;Agenda Items for the TGaj CC12&amp;quot;&quot;/&gt;&lt;property id=&quot;20307&quot; value=&quot;401&quot;/&gt;&lt;/object&gt;&lt;object type=&quot;3&quot; unique_id=&quot;10764&quot;&gt;&lt;property id=&quot;20148&quot; value=&quot;5&quot;/&gt;&lt;property id=&quot;20300&quot; value=&quot;Slide 11 - &amp;quot;Notes for CC12 on 9:00-10:00 pm, 10 April 2014 &amp;quot;&quot;/&gt;&lt;property id=&quot;20307&quot; value=&quot;402&quot;/&gt;&lt;/object&gt;&lt;/object&gt;&lt;object type=&quot;8&quot; unique_id=&quot;10038&quot;&gt;&lt;/object&gt;&lt;/object&gt;&lt;/database&gt;"/>
  <p:tag name="SECTOMILLISECCONVERTED" val="1"/>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NewTechnique_DTA_1364r0</Template>
  <TotalTime>24457</TotalTime>
  <Words>638</Words>
  <Application>Microsoft Office PowerPoint</Application>
  <PresentationFormat>全屏显示(4:3)</PresentationFormat>
  <Paragraphs>128</Paragraphs>
  <Slides>11</Slides>
  <Notes>1</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Default Design</vt:lpstr>
      <vt:lpstr>TGaj CC12 on 10 April 2014  Report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Items for the TGaj CC12</vt:lpstr>
      <vt:lpstr>Notes for CC12 on 9:00-10:00 pm, 10 April 2014 </vt:lpstr>
    </vt:vector>
  </TitlesOfParts>
  <Company>xyz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Chinese WPAN WG</dc:title>
  <dc:creator>Vinno_staff</dc:creator>
  <cp:lastModifiedBy>Haiming Wang</cp:lastModifiedBy>
  <cp:revision>795</cp:revision>
  <dcterms:created xsi:type="dcterms:W3CDTF">2006-02-24T01:46:22Z</dcterms:created>
  <dcterms:modified xsi:type="dcterms:W3CDTF">2014-04-10T10:23:50Z</dcterms:modified>
</cp:coreProperties>
</file>