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5" r:id="rId10"/>
    <p:sldId id="383" r:id="rId11"/>
    <p:sldId id="382" r:id="rId12"/>
    <p:sldId id="365" r:id="rId13"/>
    <p:sldId id="38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37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</a:t>
            </a:r>
            <a:r>
              <a:rPr lang="en-US" altLang="en-US" sz="1800" b="1" dirty="0" smtClean="0">
                <a:ea typeface="+mn-ea"/>
              </a:rPr>
              <a:t>0505r0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4" Type="http://schemas.openxmlformats.org/officeDocument/2006/relationships/hyperlink" Target="http://www.ieee.org/portal/cms_docs/about/CoE_poster.pdf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6" Type="http://schemas.openxmlformats.org/officeDocument/2006/relationships/hyperlink" Target="mailto:pecclesi@cisc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ndards.ieee.org/faqs/affiliationFAQ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binaries/consultations/pssr-2014/summary/pssr.pdf" TargetMode="External"/><Relationship Id="rId4" Type="http://schemas.openxmlformats.org/officeDocument/2006/relationships/hyperlink" Target="http://stakeholders.ofcom.org.uk/binaries/consultations/pssr-2014/annexes/Annexes_7-13.pdf" TargetMode="External"/><Relationship Id="rId5" Type="http://schemas.openxmlformats.org/officeDocument/2006/relationships/hyperlink" Target="http://stakeholders.ofcom.org.uk/binaries/consultations/pssr-2014/annexes/LTE_into_Wi-Fi_Additional_Analysi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keholders.ofcom.org.uk/consultations/pssr-2014/summar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2014-</a:t>
            </a:r>
            <a:r>
              <a:rPr lang="en-US" sz="2000" b="0" dirty="0" smtClean="0">
                <a:latin typeface="Times New Roman" charset="0"/>
              </a:rPr>
              <a:t>04</a:t>
            </a:r>
            <a:r>
              <a:rPr lang="en-US" sz="2000" b="0" dirty="0" smtClean="0">
                <a:latin typeface="Times New Roman" charset="0"/>
              </a:rPr>
              <a:t>-</a:t>
            </a:r>
            <a:r>
              <a:rPr lang="en-US" sz="2000" b="0" dirty="0" smtClean="0">
                <a:latin typeface="Times New Roman" charset="0"/>
              </a:rPr>
              <a:t>10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House Energy and Commerce Committee Republican leadership announced that they will start a multi-year process of considering changes to the Communications Act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Comments due April 25</a:t>
            </a:r>
            <a:r>
              <a:rPr lang="en-US" sz="1800" baseline="30000" dirty="0" smtClean="0">
                <a:latin typeface="Times New Roman" charset="0"/>
              </a:rPr>
              <a:t>th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RF Exposure KDB – asking for extension</a:t>
            </a:r>
          </a:p>
          <a:p>
            <a:r>
              <a:rPr lang="en-US" sz="2000" dirty="0" smtClean="0">
                <a:latin typeface="Times New Roman" charset="0"/>
              </a:rPr>
              <a:t>3550 </a:t>
            </a:r>
            <a:r>
              <a:rPr lang="en-US" sz="2000" dirty="0" smtClean="0">
                <a:latin typeface="Times New Roman" charset="0"/>
              </a:rPr>
              <a:t>to 3700 MHz FNPRM due April 23</a:t>
            </a:r>
            <a:r>
              <a:rPr lang="en-US" sz="2000" baseline="30000" dirty="0" smtClean="0">
                <a:latin typeface="Times New Roman" charset="0"/>
              </a:rPr>
              <a:t>rd</a:t>
            </a:r>
            <a:r>
              <a:rPr lang="en-US" sz="2000" dirty="0" smtClean="0">
                <a:latin typeface="Times New Roman" charset="0"/>
              </a:rPr>
              <a:t> </a:t>
            </a:r>
          </a:p>
          <a:p>
            <a:r>
              <a:rPr lang="en-US" sz="2000" dirty="0" err="1" smtClean="0">
                <a:latin typeface="Times New Roman" charset="0"/>
              </a:rPr>
              <a:t>Globalstar</a:t>
            </a:r>
            <a:r>
              <a:rPr lang="en-US" sz="2000" dirty="0" smtClean="0">
                <a:latin typeface="Times New Roman" charset="0"/>
              </a:rPr>
              <a:t> TLPS </a:t>
            </a:r>
            <a:r>
              <a:rPr lang="en-US" sz="2000" dirty="0" smtClean="0">
                <a:latin typeface="Times New Roman" charset="0"/>
              </a:rPr>
              <a:t>NPRM</a:t>
            </a:r>
            <a:endParaRPr lang="en-US" sz="20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</a:t>
            </a:r>
            <a:r>
              <a:rPr lang="en-US" dirty="0" smtClean="0">
                <a:latin typeface="Times New Roman" charset="0"/>
              </a:rPr>
              <a:t>10,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Call for officer candidates</a:t>
            </a:r>
          </a:p>
          <a:p>
            <a:pPr eaLnBrk="1" hangingPunct="1"/>
            <a:r>
              <a:rPr lang="en-US" dirty="0" err="1" smtClean="0">
                <a:latin typeface="Times New Roman" charset="0"/>
              </a:rPr>
              <a:t>Ofcom</a:t>
            </a:r>
            <a:r>
              <a:rPr lang="en-US" dirty="0" smtClean="0">
                <a:latin typeface="Times New Roman" charset="0"/>
              </a:rPr>
              <a:t> Consultation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Report </a:t>
            </a:r>
            <a:r>
              <a:rPr lang="en-US" dirty="0" smtClean="0">
                <a:latin typeface="Times New Roman" charset="0"/>
              </a:rPr>
              <a:t>&amp; Order FCC 14-30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Ofcom</a:t>
            </a:r>
            <a:r>
              <a:rPr lang="en-US" dirty="0" smtClean="0"/>
              <a:t>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2000" dirty="0"/>
              <a:t>Public Sector Spectrum Release (PSSR): Technical coexistence issues for the 2.3 and 3.4 GHz </a:t>
            </a:r>
            <a:r>
              <a:rPr lang="en-US" sz="2000" dirty="0" smtClean="0"/>
              <a:t>award (May 15 close date)</a:t>
            </a:r>
          </a:p>
          <a:p>
            <a:pPr lvl="1"/>
            <a:r>
              <a:rPr lang="en-US" sz="1800" dirty="0"/>
              <a:t>Summary: </a:t>
            </a:r>
            <a:r>
              <a:rPr lang="en-US" sz="1800" dirty="0">
                <a:hlinkClick r:id="rId2"/>
              </a:rPr>
              <a:t>http://stakeholders.ofcom.org.uk/consultations/pssr-2014/</a:t>
            </a:r>
            <a:r>
              <a:rPr lang="en-US" sz="1800" dirty="0" smtClean="0">
                <a:hlinkClick r:id="rId2"/>
              </a:rPr>
              <a:t>summary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Full document: </a:t>
            </a:r>
            <a:r>
              <a:rPr lang="en-US" sz="1800" dirty="0">
                <a:hlinkClick r:id="rId3"/>
              </a:rPr>
              <a:t>http://stakeholders.ofcom.org.uk/binaries/consultations/pssr-2014/summary/</a:t>
            </a:r>
            <a:r>
              <a:rPr lang="en-US" sz="1800" dirty="0" smtClean="0">
                <a:hlinkClick r:id="rId3"/>
              </a:rPr>
              <a:t>pssr.pdf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Annexes: </a:t>
            </a:r>
            <a:r>
              <a:rPr lang="en-US" sz="1800" dirty="0">
                <a:hlinkClick r:id="rId4"/>
              </a:rPr>
              <a:t>http://stakeholders.ofcom.org.uk/binaries/consultations/pssr-2014/annexes/Annexes_7-13.</a:t>
            </a:r>
            <a:r>
              <a:rPr lang="en-US" sz="1800" dirty="0" smtClean="0">
                <a:hlinkClick r:id="rId4"/>
              </a:rPr>
              <a:t>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Being awarded for high power 4G networks</a:t>
            </a:r>
          </a:p>
          <a:p>
            <a:pPr lvl="1"/>
            <a:r>
              <a:rPr lang="en-US" sz="1800" dirty="0" smtClean="0"/>
              <a:t>40 MHz in 2350 to 2390 MHz</a:t>
            </a:r>
          </a:p>
          <a:p>
            <a:r>
              <a:rPr lang="en-US" sz="2000" dirty="0" smtClean="0"/>
              <a:t>Analysis of interference into 2.4 GHz band Wi-Fi</a:t>
            </a:r>
          </a:p>
          <a:p>
            <a:pPr lvl="1"/>
            <a:r>
              <a:rPr lang="en-US" sz="1800" dirty="0">
                <a:hlinkClick r:id="rId5"/>
              </a:rPr>
              <a:t>http://stakeholders.ofcom.org.uk/binaries/consultations/pssr-2014/annexes/LTE_into_Wi-</a:t>
            </a:r>
            <a:r>
              <a:rPr lang="en-US" sz="1800" dirty="0" smtClean="0">
                <a:hlinkClick r:id="rId5"/>
              </a:rPr>
              <a:t>Fi_Additional_Analysis.pdf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36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14-30 Major Changes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1800" dirty="0" smtClean="0"/>
              <a:t>Testing to changed requirements begins </a:t>
            </a:r>
          </a:p>
          <a:p>
            <a:r>
              <a:rPr lang="en-US" sz="1800" dirty="0" smtClean="0"/>
              <a:t>U</a:t>
            </a:r>
            <a:r>
              <a:rPr lang="en-US" sz="1800" dirty="0" smtClean="0"/>
              <a:t>-NII-1 band (5150 to 5250 MHz)</a:t>
            </a:r>
          </a:p>
          <a:p>
            <a:pPr lvl="1"/>
            <a:r>
              <a:rPr lang="en-US" sz="1600" dirty="0" smtClean="0"/>
              <a:t>Indoor restriction dropped</a:t>
            </a:r>
          </a:p>
          <a:p>
            <a:pPr lvl="1"/>
            <a:r>
              <a:rPr lang="en-US" sz="1600" dirty="0" smtClean="0"/>
              <a:t>TX Power limits</a:t>
            </a:r>
          </a:p>
          <a:p>
            <a:pPr lvl="2"/>
            <a:r>
              <a:rPr lang="en-US" sz="1400" dirty="0" smtClean="0"/>
              <a:t>Indoor: 1W conducted; 4W EIRP</a:t>
            </a:r>
          </a:p>
          <a:p>
            <a:pPr lvl="2"/>
            <a:r>
              <a:rPr lang="en-US" sz="1400" dirty="0" smtClean="0"/>
              <a:t>Outdoor 250mW conducted; 1W EIRP with antenna restriction</a:t>
            </a:r>
          </a:p>
          <a:p>
            <a:r>
              <a:rPr lang="en-US" sz="1800" dirty="0" smtClean="0"/>
              <a:t>U-NII-2 bands (5250 – 5350 and 5470 – 5725 MHz)</a:t>
            </a:r>
          </a:p>
          <a:p>
            <a:pPr lvl="1"/>
            <a:r>
              <a:rPr lang="en-US" sz="1600" dirty="0" smtClean="0"/>
              <a:t>DFS detection increased to 100% of the bandwidth*</a:t>
            </a:r>
          </a:p>
          <a:p>
            <a:pPr lvl="1"/>
            <a:r>
              <a:rPr lang="en-US" sz="1600" dirty="0" smtClean="0"/>
              <a:t>Updated the BIN 1 waveform</a:t>
            </a:r>
          </a:p>
          <a:p>
            <a:r>
              <a:rPr lang="en-US" sz="1800" dirty="0" smtClean="0"/>
              <a:t>U-NII-3 band (5725 to 5825 MHz)</a:t>
            </a:r>
          </a:p>
          <a:p>
            <a:pPr lvl="1"/>
            <a:r>
              <a:rPr lang="en-US" sz="1600" dirty="0" smtClean="0"/>
              <a:t>Extended by 25 MHz (to 5850 MHz)</a:t>
            </a:r>
          </a:p>
          <a:p>
            <a:pPr lvl="1"/>
            <a:r>
              <a:rPr lang="en-US" sz="1600" dirty="0" smtClean="0"/>
              <a:t>Change from 15.407 limits to 15.247 limits</a:t>
            </a:r>
          </a:p>
          <a:p>
            <a:r>
              <a:rPr lang="en-US" sz="1800" dirty="0" smtClean="0"/>
              <a:t>All U-NII bands</a:t>
            </a:r>
          </a:p>
          <a:p>
            <a:pPr lvl="1"/>
            <a:r>
              <a:rPr lang="en-US" sz="1600" dirty="0" smtClean="0"/>
              <a:t>Require manufacturers to improve software security to prevent user modification of regulatory required parameters</a:t>
            </a:r>
          </a:p>
          <a:p>
            <a:pPr lvl="1"/>
            <a:r>
              <a:rPr lang="en-US" sz="1600" dirty="0" smtClean="0"/>
              <a:t>No requirement to disable devices when modifications are made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06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71988</TotalTime>
  <Words>1086</Words>
  <Application>Microsoft Macintosh PowerPoint</Application>
  <PresentationFormat>On-screen Show (4:3)</PresentationFormat>
  <Paragraphs>134</Paragraphs>
  <Slides>13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Ofcom Consultation</vt:lpstr>
      <vt:lpstr>FCC 14-30 Major Changes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 Kennedy</cp:lastModifiedBy>
  <cp:revision>1536</cp:revision>
  <cp:lastPrinted>1998-02-10T13:28:06Z</cp:lastPrinted>
  <dcterms:created xsi:type="dcterms:W3CDTF">2009-04-21T18:18:19Z</dcterms:created>
  <dcterms:modified xsi:type="dcterms:W3CDTF">2014-04-09T16:40:23Z</dcterms:modified>
</cp:coreProperties>
</file>