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>
      <p:cViewPr>
        <p:scale>
          <a:sx n="100" d="100"/>
          <a:sy n="100" d="100"/>
        </p:scale>
        <p:origin x="-408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11-14/0497r3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July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</a:t>
            </a:r>
            <a:r>
              <a:rPr lang="en-GB" dirty="0"/>
              <a:t>Portal and 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9685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Perhaps none, perhaps …</a:t>
            </a:r>
          </a:p>
          <a:p>
            <a:r>
              <a:rPr lang="en-US" dirty="0" smtClean="0"/>
              <a:t>802.11 should </a:t>
            </a:r>
            <a:r>
              <a:rPr lang="en-US" i="1" dirty="0" smtClean="0"/>
              <a:t>consider</a:t>
            </a:r>
            <a:r>
              <a:rPr lang="en-US" dirty="0" smtClean="0"/>
              <a:t> making the DS_SAP normative.</a:t>
            </a:r>
          </a:p>
          <a:p>
            <a:r>
              <a:rPr lang="en-US" sz="2600" dirty="0"/>
              <a:t>	</a:t>
            </a:r>
            <a:r>
              <a:rPr lang="en-US" sz="2600" dirty="0" smtClean="0"/>
              <a:t>- Rationale would be so that .1AC can reference normative text in 802.11</a:t>
            </a:r>
          </a:p>
          <a:p>
            <a:r>
              <a:rPr lang="en-US" dirty="0" smtClean="0"/>
              <a:t>Making the DS_SAP normative does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define the underlying distribution system.</a:t>
            </a:r>
          </a:p>
          <a:p>
            <a:r>
              <a:rPr lang="en-US" dirty="0" smtClean="0"/>
              <a:t>Making the DS_SAP normative simply imposes a set of </a:t>
            </a:r>
            <a:r>
              <a:rPr lang="en-US" b="1" dirty="0" smtClean="0">
                <a:solidFill>
                  <a:schemeClr val="accent6"/>
                </a:solidFill>
              </a:rPr>
              <a:t>behavior requirements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on a distribution system.</a:t>
            </a:r>
          </a:p>
          <a:p>
            <a:r>
              <a:rPr lang="en-US" sz="2600" dirty="0"/>
              <a:t>	</a:t>
            </a:r>
            <a:r>
              <a:rPr lang="en-US" sz="2600" dirty="0" smtClean="0"/>
              <a:t>- 802.11 has a precedent of stating such requirements in normative text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A model is presented for the IEEE 802.11 Portal Convergence Function to appear in IEEE P802.1AC-REV Clause 12.2.1, now being balloted in the IEEE 802.1 Interworking Task Group.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063620"/>
            <a:ext cx="4533900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7017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4156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06362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41564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06793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067933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063620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415644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067933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2978020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297802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2978020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701716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701716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AP*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562600" y="1702564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AP*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8153400" y="206362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415312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484784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2978020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77839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573016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  <p:sp>
        <p:nvSpPr>
          <p:cNvPr id="32" name="Text Placeholder 2"/>
          <p:cNvSpPr txBox="1">
            <a:spLocks/>
          </p:cNvSpPr>
          <p:nvPr/>
        </p:nvSpPr>
        <p:spPr bwMode="auto">
          <a:xfrm>
            <a:off x="323528" y="5949280"/>
            <a:ext cx="8578850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lnSpc>
                <a:spcPct val="95000"/>
              </a:lnSpc>
              <a:spcBef>
                <a:spcPts val="1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435153"/>
                </a:solidFill>
                <a:latin typeface="+mj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435153"/>
                </a:solidFill>
                <a:latin typeface="+mj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435153"/>
                </a:solidFill>
                <a:latin typeface="+mj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435153"/>
                </a:solidFill>
                <a:latin typeface="+mj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 smtClean="0"/>
              <a:t>* Correctly, an AP is this component PLUS the STA (MAC and PHY); </a:t>
            </a:r>
            <a:br>
              <a:rPr lang="en-US" sz="1600" kern="0" dirty="0" smtClean="0"/>
            </a:br>
            <a:r>
              <a:rPr lang="en-US" sz="1600" kern="0" dirty="0" smtClean="0"/>
              <a:t>   there is no name for this component</a:t>
            </a:r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459948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AP*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described in IEEE </a:t>
            </a:r>
            <a:r>
              <a:rPr lang="en-US" dirty="0" err="1" smtClean="0"/>
              <a:t>Std</a:t>
            </a:r>
            <a:r>
              <a:rPr lang="en-US" dirty="0" smtClean="0"/>
              <a:t> 802.11-2012 Annex R.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459764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AP*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459764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AP*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the 802.1AC ISS to the 802.11 DS_SAP.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168</TotalTime>
  <Words>529</Words>
  <Application>Microsoft Office PowerPoint</Application>
  <PresentationFormat>On-screen Show (4:3)</PresentationFormat>
  <Paragraphs>123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802-11-template</vt:lpstr>
      <vt:lpstr>Document</vt:lpstr>
      <vt:lpstr>802.11 Portal and 802.1AC Convergence Function</vt:lpstr>
      <vt:lpstr>Abstract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Tasks for 802.1AC</vt:lpstr>
      <vt:lpstr>Tasks for 802.11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36</cp:revision>
  <cp:lastPrinted>1601-01-01T00:00:00Z</cp:lastPrinted>
  <dcterms:created xsi:type="dcterms:W3CDTF">2010-02-15T12:38:41Z</dcterms:created>
  <dcterms:modified xsi:type="dcterms:W3CDTF">2014-07-16T14:19:11Z</dcterms:modified>
</cp:coreProperties>
</file>