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>
      <p:cViewPr>
        <p:scale>
          <a:sx n="100" d="100"/>
          <a:sy n="100" d="100"/>
        </p:scale>
        <p:origin x="-582" y="3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11-14/0497r1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May 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</a:t>
            </a:r>
            <a:r>
              <a:rPr lang="en-GB" dirty="0"/>
              <a:t>Portal and 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2014-05-05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4" imgW="8255000" imgH="2413000" progId="Word.Document.8">
                  <p:embed/>
                </p:oleObj>
              </mc:Choice>
              <mc:Fallback>
                <p:oleObj name="Document" r:id="rId4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802.11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Perhaps </a:t>
            </a:r>
            <a:r>
              <a:rPr lang="en-US" dirty="0" smtClean="0"/>
              <a:t>none, perhaps …</a:t>
            </a:r>
            <a:endParaRPr lang="en-US" dirty="0" smtClean="0"/>
          </a:p>
          <a:p>
            <a:r>
              <a:rPr lang="en-US" dirty="0" smtClean="0"/>
              <a:t>802.11 </a:t>
            </a:r>
            <a:r>
              <a:rPr lang="en-US" dirty="0" smtClean="0"/>
              <a:t>should </a:t>
            </a:r>
            <a:r>
              <a:rPr lang="en-US" i="1" dirty="0" smtClean="0"/>
              <a:t>consider</a:t>
            </a:r>
            <a:r>
              <a:rPr lang="en-US" dirty="0" smtClean="0"/>
              <a:t> </a:t>
            </a:r>
            <a:r>
              <a:rPr lang="en-US" dirty="0" smtClean="0"/>
              <a:t>making the DS_SAP </a:t>
            </a:r>
            <a:r>
              <a:rPr lang="en-US" dirty="0" smtClean="0"/>
              <a:t>normative.</a:t>
            </a:r>
          </a:p>
          <a:p>
            <a:r>
              <a:rPr lang="en-US" sz="2600" dirty="0"/>
              <a:t>	</a:t>
            </a:r>
            <a:r>
              <a:rPr lang="en-US" sz="2600" dirty="0" smtClean="0"/>
              <a:t>- Rationale would be so that .1AC can reference normative text in 802.11</a:t>
            </a:r>
            <a:endParaRPr lang="en-US" sz="2600" dirty="0" smtClean="0"/>
          </a:p>
          <a:p>
            <a:r>
              <a:rPr lang="en-US" dirty="0" smtClean="0"/>
              <a:t>Making the DS_SAP normative does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define the underlying distribution system.</a:t>
            </a:r>
          </a:p>
          <a:p>
            <a:r>
              <a:rPr lang="en-US" dirty="0" smtClean="0"/>
              <a:t>Making the DS_SAP normative simply imposes a set of </a:t>
            </a:r>
            <a:r>
              <a:rPr lang="en-US" b="1" dirty="0" smtClean="0">
                <a:solidFill>
                  <a:schemeClr val="accent6"/>
                </a:solidFill>
              </a:rPr>
              <a:t>requirements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on a distribution system</a:t>
            </a:r>
            <a:r>
              <a:rPr lang="en-US" dirty="0" smtClean="0"/>
              <a:t>.</a:t>
            </a:r>
          </a:p>
          <a:p>
            <a:r>
              <a:rPr lang="en-US" sz="2600" dirty="0"/>
              <a:t>	</a:t>
            </a:r>
            <a:r>
              <a:rPr lang="en-US" sz="2600" dirty="0" smtClean="0"/>
              <a:t>- 802.11 has a precedent of stating such requirements in normative text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6838406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A model is presented for the IEEE 802.11 Portal Convergence Function to appear in IEEE P802.1AC-REV Clause 12.2.1, now being balloted in the IEEE 802.1 Interworking Task Group.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332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676400"/>
            <a:ext cx="457200" cy="655036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</a:t>
            </a:r>
            <a:r>
              <a:rPr lang="en-US" dirty="0" smtClean="0">
                <a:solidFill>
                  <a:srgbClr val="435153"/>
                </a:solidFill>
              </a:rPr>
              <a:t>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illustrated 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</a:t>
            </a:r>
            <a:r>
              <a:rPr lang="en-US" dirty="0" smtClean="0">
                <a:solidFill>
                  <a:srgbClr val="435153"/>
                </a:solidFill>
              </a:rPr>
              <a:t>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</a:t>
            </a:r>
            <a:r>
              <a:rPr lang="en-US" dirty="0" smtClean="0">
                <a:solidFill>
                  <a:srgbClr val="435153"/>
                </a:solidFill>
              </a:rPr>
              <a:t>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802.1AC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/>
          <a:lstStyle/>
          <a:p>
            <a:r>
              <a:rPr lang="en-US" dirty="0" smtClean="0"/>
              <a:t>Rewrite 802.1AC Draft 0.2 Clause 12.2.1 to provide a convergence function that maps the 802.1AC ISS to the 802.11 DS_SAP.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8418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153</TotalTime>
  <Words>512</Words>
  <Application>Microsoft Office PowerPoint</Application>
  <PresentationFormat>On-screen Show (4:3)</PresentationFormat>
  <Paragraphs>126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802-11-template</vt:lpstr>
      <vt:lpstr>Document</vt:lpstr>
      <vt:lpstr>802.11 Portal and 802.1AC Convergence Function</vt:lpstr>
      <vt:lpstr>Abstract</vt:lpstr>
      <vt:lpstr>This is an example of a physical network</vt:lpstr>
      <vt:lpstr>Layering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Tasks for 802.1AC</vt:lpstr>
      <vt:lpstr>Tasks for 802.11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33</cp:revision>
  <cp:lastPrinted>1601-01-01T00:00:00Z</cp:lastPrinted>
  <dcterms:created xsi:type="dcterms:W3CDTF">2010-02-15T12:38:41Z</dcterms:created>
  <dcterms:modified xsi:type="dcterms:W3CDTF">2014-05-06T02:20:24Z</dcterms:modified>
</cp:coreProperties>
</file>