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20" y="-5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</a:t>
            </a:r>
            <a:r>
              <a:rPr lang="en-US" dirty="0" smtClean="0"/>
              <a:t>0497r0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</a:t>
            </a:r>
            <a:r>
              <a:rPr lang="en-US" dirty="0" smtClean="0"/>
              <a:t>0497r0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</a:t>
            </a:r>
            <a:r>
              <a:rPr lang="en-US" dirty="0" smtClean="0"/>
              <a:t>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</a:t>
            </a:r>
            <a:r>
              <a:rPr lang="en-US" dirty="0" smtClean="0"/>
              <a:t>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932040" y="6475413"/>
            <a:ext cx="3610298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Systems, Mark Hamilton, Spectralink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35638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0497r0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April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4788024" y="6475413"/>
            <a:ext cx="3754314" cy="193947"/>
          </a:xfrm>
        </p:spPr>
        <p:txBody>
          <a:bodyPr/>
          <a:lstStyle/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</a:t>
            </a:r>
            <a:r>
              <a:rPr lang="en-GB" dirty="0"/>
              <a:t>Portal and 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</a:t>
            </a:r>
            <a:r>
              <a:rPr lang="en-GB" sz="2000" b="0" dirty="0" smtClean="0"/>
              <a:t>-04-07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5" imgW="8255000" imgH="2413000" progId="Word.Document.8">
                  <p:embed/>
                </p:oleObj>
              </mc:Choice>
              <mc:Fallback>
                <p:oleObj name="Document" r:id="rId5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802.11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Perhaps none.</a:t>
            </a:r>
          </a:p>
          <a:p>
            <a:r>
              <a:rPr lang="en-US" dirty="0" smtClean="0"/>
              <a:t>802.11 might consider making the DS_SAP normative.</a:t>
            </a:r>
          </a:p>
          <a:p>
            <a:r>
              <a:rPr lang="en-US" dirty="0" smtClean="0"/>
              <a:t>Making the DS_SAP normative does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define the underlying distribution system.</a:t>
            </a:r>
          </a:p>
          <a:p>
            <a:r>
              <a:rPr lang="en-US" dirty="0" smtClean="0"/>
              <a:t>Making the DS_SAP normative simply imposes a set of </a:t>
            </a:r>
            <a:r>
              <a:rPr lang="en-US" b="1" dirty="0" smtClean="0">
                <a:solidFill>
                  <a:schemeClr val="accent6"/>
                </a:solidFill>
              </a:rPr>
              <a:t>requirements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on a distribution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384069"/>
      </p:ext>
    </p:extLst>
  </p:cSld>
  <p:clrMapOvr>
    <a:masterClrMapping/>
  </p:clrMapOvr>
  <p:transition xmlns:p14="http://schemas.microsoft.com/office/powerpoint/2010/main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April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Systems, Mark Hamilton, Spectralink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A model is presented for the IEEE 802.11 Portal Convergence Function to appear in IEEE P802.1AC-REV Clause 12.2.1, now being balloted in the IEEE 802.1 Interworking Task Group.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7052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332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676400"/>
            <a:ext cx="457200" cy="655036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18864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this is unnecessarily complicated.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illustrated 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 better representation would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802.1AC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Rewrite 802.1AC Draft 0.2 Clause 12.2.1 to provide a convergence function that maps the 802.1AC ISS to the 802.11 DS_SAP.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8418"/>
      </p:ext>
    </p:extLst>
  </p:cSld>
  <p:clrMapOvr>
    <a:masterClrMapping/>
  </p:clrMapOvr>
  <p:transition xmlns:p14="http://schemas.microsoft.com/office/powerpoint/2010/main">
    <p:wipe dir="r"/>
  </p:transition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133</TotalTime>
  <Words>596</Words>
  <Application>Microsoft Macintosh PowerPoint</Application>
  <PresentationFormat>On-screen Show (4:3)</PresentationFormat>
  <Paragraphs>130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802-11-template</vt:lpstr>
      <vt:lpstr>Document</vt:lpstr>
      <vt:lpstr>802.11 Portal and 802.1AC Convergence Function</vt:lpstr>
      <vt:lpstr>Abstract</vt:lpstr>
      <vt:lpstr>This is an example of a physical network</vt:lpstr>
      <vt:lpstr>Layering</vt:lpstr>
      <vt:lpstr>A standard view of that same network in 802.11 today</vt:lpstr>
      <vt:lpstr>One possible 802.1AC-to-portal architecture</vt:lpstr>
      <vt:lpstr>But, this is unnecessarily complicated.</vt:lpstr>
      <vt:lpstr>So, a better representation would be … </vt:lpstr>
      <vt:lpstr>Tasks for 802.1AC</vt:lpstr>
      <vt:lpstr>Tasks for 802.11</vt:lpstr>
    </vt:vector>
  </TitlesOfParts>
  <Manager/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subject/>
  <dc:creator>Norman Finn, Mark Hamilton</dc:creator>
  <cp:keywords/>
  <dc:description/>
  <cp:lastModifiedBy>Norman Finn</cp:lastModifiedBy>
  <cp:revision>30</cp:revision>
  <cp:lastPrinted>1601-01-01T00:00:00Z</cp:lastPrinted>
  <dcterms:created xsi:type="dcterms:W3CDTF">2010-02-15T12:38:41Z</dcterms:created>
  <dcterms:modified xsi:type="dcterms:W3CDTF">2014-04-08T00:00:27Z</dcterms:modified>
  <cp:category/>
</cp:coreProperties>
</file>