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3"/>
  </p:notesMasterIdLst>
  <p:handoutMasterIdLst>
    <p:handoutMasterId r:id="rId34"/>
  </p:handoutMasterIdLst>
  <p:sldIdLst>
    <p:sldId id="269" r:id="rId2"/>
    <p:sldId id="257" r:id="rId3"/>
    <p:sldId id="296" r:id="rId4"/>
    <p:sldId id="297" r:id="rId5"/>
    <p:sldId id="298" r:id="rId6"/>
    <p:sldId id="429" r:id="rId7"/>
    <p:sldId id="439" r:id="rId8"/>
    <p:sldId id="443" r:id="rId9"/>
    <p:sldId id="444" r:id="rId10"/>
    <p:sldId id="440" r:id="rId11"/>
    <p:sldId id="422" r:id="rId12"/>
    <p:sldId id="441" r:id="rId13"/>
    <p:sldId id="432" r:id="rId14"/>
    <p:sldId id="343" r:id="rId15"/>
    <p:sldId id="272" r:id="rId16"/>
    <p:sldId id="416" r:id="rId17"/>
    <p:sldId id="417" r:id="rId18"/>
    <p:sldId id="418" r:id="rId19"/>
    <p:sldId id="419" r:id="rId20"/>
    <p:sldId id="420" r:id="rId21"/>
    <p:sldId id="305" r:id="rId22"/>
    <p:sldId id="322" r:id="rId23"/>
    <p:sldId id="426" r:id="rId24"/>
    <p:sldId id="435" r:id="rId25"/>
    <p:sldId id="293" r:id="rId26"/>
    <p:sldId id="449" r:id="rId27"/>
    <p:sldId id="442" r:id="rId28"/>
    <p:sldId id="446" r:id="rId29"/>
    <p:sldId id="447" r:id="rId30"/>
    <p:sldId id="450" r:id="rId31"/>
    <p:sldId id="448"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368"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128"/>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24</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802.11-14-0491-</a:t>
            </a:r>
            <a:r>
              <a:rPr lang="en-US" altLang="ja-JP" sz="1800" b="1" dirty="0" smtClean="0"/>
              <a:t>04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May 2014 Waikoloa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2014-04-04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err="1" smtClean="0"/>
                        <a:t>Davinchi</a:t>
                      </a:r>
                      <a:r>
                        <a:rPr lang="en-US" altLang="ja-JP" sz="1400" dirty="0" smtClean="0"/>
                        <a:t> Shinjuku 6F </a:t>
                      </a:r>
                      <a:br>
                        <a:rPr lang="en-US" altLang="ja-JP" sz="1400" dirty="0" smtClean="0"/>
                      </a:br>
                      <a:r>
                        <a:rPr lang="en-US" altLang="ja-JP" sz="1400" dirty="0" smtClean="0"/>
                        <a:t>4-3-17 </a:t>
                      </a:r>
                      <a:r>
                        <a:rPr lang="en-US" altLang="ja-JP" sz="1400" dirty="0" err="1" smtClean="0"/>
                        <a:t>Shinjuku,Shinjuku-ku</a:t>
                      </a:r>
                      <a:r>
                        <a:rPr lang="en-US" altLang="ja-JP" sz="1400" dirty="0" smtClean="0"/>
                        <a:t>,</a:t>
                      </a:r>
                      <a:br>
                        <a:rPr lang="en-US" altLang="ja-JP" sz="1400" dirty="0" smtClean="0"/>
                      </a:br>
                      <a:r>
                        <a:rPr lang="en-US" altLang="ja-JP" sz="1400" dirty="0" smtClean="0"/>
                        <a:t>Tokyo 160-0022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+81-3-6867-1581</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r>
              <a:rPr lang="en-US" altLang="ja-JP" dirty="0" smtClean="0"/>
              <a:t>11-14-0662-00-00ai-editor /Lee Armstrong (</a:t>
            </a:r>
            <a:r>
              <a:rPr lang="en-US" altLang="ja-JP" dirty="0" err="1" smtClean="0"/>
              <a:t>DoT</a:t>
            </a:r>
            <a:r>
              <a:rPr lang="en-US" altLang="ja-JP" dirty="0" smtClean="0"/>
              <a:t>)</a:t>
            </a:r>
          </a:p>
          <a:p>
            <a:pPr lvl="1">
              <a:defRPr/>
            </a:pPr>
            <a:r>
              <a:rPr lang="en-US" altLang="ja-JP" dirty="0" smtClean="0"/>
              <a:t>CDI 4053 &amp; 4463/ Hiroki Nakano (TNT)</a:t>
            </a:r>
          </a:p>
          <a:p>
            <a:pPr lvl="1">
              <a:defRPr/>
            </a:pPr>
            <a:r>
              <a:rPr lang="en-GB" dirty="0" smtClean="0"/>
              <a:t>11-14/0669r0 LB201 Scanning Related Comments/ </a:t>
            </a:r>
            <a:r>
              <a:rPr lang="en-GB" dirty="0" err="1" smtClean="0"/>
              <a:t>Jarkko</a:t>
            </a:r>
            <a:r>
              <a:rPr lang="en-GB" dirty="0" smtClean="0"/>
              <a:t> </a:t>
            </a:r>
            <a:r>
              <a:rPr lang="en-GB" dirty="0" err="1" smtClean="0"/>
              <a:t>Kneckt</a:t>
            </a:r>
            <a:r>
              <a:rPr lang="en-GB" dirty="0" smtClean="0"/>
              <a:t> (Nokia)</a:t>
            </a:r>
            <a:endParaRPr lang="en-US" altLang="ja-JP" dirty="0" smtClean="0"/>
          </a:p>
          <a:p>
            <a:pPr>
              <a:defRPr/>
            </a:pPr>
            <a:r>
              <a:rPr lang="en-US" altLang="ja-JP" dirty="0" smtClean="0"/>
              <a:t>Recess until Wednesday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endParaRPr lang="en-US" altLang="ja-JP" dirty="0" smtClean="0"/>
          </a:p>
          <a:p>
            <a:pPr>
              <a:defRPr/>
            </a:pPr>
            <a:r>
              <a:rPr lang="en-US" altLang="ja-JP" dirty="0" smtClean="0"/>
              <a:t>Recess until AM1 Thursday</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15</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July </a:t>
            </a:r>
            <a:r>
              <a:rPr lang="en-US" altLang="ja-JP" dirty="0" err="1" smtClean="0"/>
              <a:t>Adhoc</a:t>
            </a:r>
            <a:endParaRPr lang="en-US" altLang="ja-JP" dirty="0" smtClean="0"/>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2014,  Waikoloa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Beijing.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Beijing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11-14/0448r0</a:t>
            </a:r>
          </a:p>
          <a:p>
            <a:pPr>
              <a:defRPr/>
            </a:pPr>
            <a:r>
              <a:rPr lang="en-US" altLang="ja-JP" dirty="0" err="1" smtClean="0"/>
              <a:t>Moved:Hitoshi</a:t>
            </a:r>
            <a:r>
              <a:rPr lang="en-US" altLang="ja-JP" dirty="0" smtClean="0"/>
              <a:t> Morioka</a:t>
            </a:r>
          </a:p>
          <a:p>
            <a:pPr>
              <a:defRPr/>
            </a:pPr>
            <a:r>
              <a:rPr lang="en-US" altLang="ja-JP" dirty="0" smtClean="0"/>
              <a:t>Seconded: Peter Yee</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Beijing meeting to Waikoloa</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Beijing meeting to Waikoloa.</a:t>
            </a:r>
          </a:p>
          <a:p>
            <a:pPr lvl="1"/>
            <a:r>
              <a:rPr lang="en-US" altLang="ja-JP" dirty="0" smtClean="0">
                <a:ea typeface="ＭＳ Ｐゴシック" pitchFamily="-84" charset="-128"/>
                <a:cs typeface="ＭＳ Ｐゴシック" pitchFamily="-84" charset="-128"/>
              </a:rPr>
              <a:t>11-14/0489r0</a:t>
            </a:r>
            <a:endParaRPr lang="en-GB"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err="1" smtClean="0"/>
              <a:t>Seconded:Marc</a:t>
            </a:r>
            <a:r>
              <a:rPr lang="en-US" altLang="ja-JP" dirty="0" smtClean="0"/>
              <a:t> </a:t>
            </a:r>
            <a:r>
              <a:rPr lang="en-US" altLang="ja-JP" dirty="0" err="1" smtClean="0"/>
              <a:t>Emmelmann</a:t>
            </a: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000000"/>
                </a:solidFill>
                <a:ea typeface="ＭＳ Ｐゴシック" pitchFamily="-84" charset="-128"/>
                <a:cs typeface="ＭＳ Ｐゴシック" pitchFamily="-84" charset="-128"/>
              </a:rPr>
              <a:t>Approved  by unanimous consen</a:t>
            </a:r>
            <a:r>
              <a:rPr lang="en-US" altLang="ja-JP" dirty="0" smtClean="0">
                <a:solidFill>
                  <a:srgbClr val="FFFFFF"/>
                </a:solidFill>
                <a:ea typeface="ＭＳ Ｐゴシック" pitchFamily="-84" charset="-128"/>
                <a:cs typeface="ＭＳ Ｐゴシック" pitchFamily="-84" charset="-128"/>
              </a:rPr>
              <a:t>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 (</a:t>
            </a:r>
            <a:r>
              <a:rPr lang="en-US" altLang="ja-JP" sz="2900" dirty="0" err="1" smtClean="0">
                <a:ea typeface="ＭＳ Ｐゴシック" pitchFamily="-84" charset="-128"/>
                <a:cs typeface="ＭＳ Ｐゴシック" pitchFamily="-84" charset="-128"/>
              </a:rPr>
              <a:t>Adhoc</a:t>
            </a:r>
            <a:r>
              <a:rPr lang="en-US" altLang="ja-JP" sz="2900" dirty="0" smtClean="0">
                <a:ea typeface="ＭＳ Ｐゴシック" pitchFamily="-84" charset="-128"/>
                <a:cs typeface="ＭＳ Ｐゴシック" pitchFamily="-84" charset="-128"/>
              </a:rPr>
              <a:t> and F2F)</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23</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a:t>
            </a:r>
            <a:r>
              <a:rPr lang="en-US" altLang="ja-JP" dirty="0" smtClean="0">
                <a:solidFill>
                  <a:srgbClr val="FF0000"/>
                </a:solidFill>
              </a:rPr>
              <a:t>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24</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a:t>
            </a:r>
            <a:r>
              <a:rPr lang="en-GB" altLang="ja-JP" dirty="0" smtClean="0"/>
              <a:t>teleconferences between </a:t>
            </a:r>
            <a:r>
              <a:rPr lang="en-US" altLang="ja-JP" dirty="0" smtClean="0"/>
              <a:t>May 27</a:t>
            </a:r>
            <a:r>
              <a:rPr lang="en-US" altLang="ja-JP" baseline="30000" dirty="0" smtClean="0"/>
              <a:t>th</a:t>
            </a:r>
            <a:r>
              <a:rPr lang="en-US" altLang="ja-JP" dirty="0" smtClean="0"/>
              <a:t> to July 1</a:t>
            </a:r>
            <a:r>
              <a:rPr lang="en-US" altLang="ja-JP" baseline="30000" dirty="0" smtClean="0"/>
              <a:t>st</a:t>
            </a:r>
            <a:r>
              <a:rPr lang="en-US" altLang="ja-JP" dirty="0" smtClean="0"/>
              <a:t>.</a:t>
            </a:r>
            <a:endParaRPr lang="en-US" altLang="ja-JP" dirty="0" smtClean="0"/>
          </a:p>
          <a:p>
            <a:pPr lvl="1">
              <a:defRPr/>
            </a:pPr>
            <a:r>
              <a:rPr lang="en-US" altLang="ja-JP" dirty="0" smtClean="0"/>
              <a:t>Tuesdays 10:00 </a:t>
            </a:r>
            <a:r>
              <a:rPr lang="en-US" altLang="ja-JP" dirty="0" smtClean="0"/>
              <a:t>ET</a:t>
            </a:r>
            <a:endParaRPr lang="ja-JP" altLang="en-US" dirty="0" smtClean="0"/>
          </a:p>
          <a:p>
            <a:pPr lvl="1">
              <a:defRPr/>
            </a:pPr>
            <a:r>
              <a:rPr lang="en-US" altLang="ja-JP" dirty="0" smtClean="0"/>
              <a:t>Duration </a:t>
            </a:r>
            <a:r>
              <a:rPr lang="en-US" altLang="ja-JP" dirty="0" smtClean="0"/>
              <a:t>1.0Hour</a:t>
            </a:r>
            <a:endParaRPr lang="en-US" altLang="ja-JP" dirty="0" smtClean="0"/>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Teleconference schedule</a:t>
            </a:r>
            <a:endParaRPr lang="ja-JP" altLang="en-US" dirty="0"/>
          </a:p>
        </p:txBody>
      </p:sp>
      <p:graphicFrame>
        <p:nvGraphicFramePr>
          <p:cNvPr id="7" name="コンテンツ プレースホルダ 6"/>
          <p:cNvGraphicFramePr>
            <a:graphicFrameLocks noGrp="1"/>
          </p:cNvGraphicFramePr>
          <p:nvPr>
            <p:ph idx="1"/>
          </p:nvPr>
        </p:nvGraphicFramePr>
        <p:xfrm>
          <a:off x="0" y="1544049"/>
          <a:ext cx="9029125" cy="4389119"/>
        </p:xfrm>
        <a:graphic>
          <a:graphicData uri="http://schemas.openxmlformats.org/drawingml/2006/table">
            <a:tbl>
              <a:tblPr firstRow="1" bandRow="1">
                <a:tableStyleId>{5C22544A-7EE6-4342-B048-85BDC9FD1C3A}</a:tableStyleId>
              </a:tblPr>
              <a:tblGrid>
                <a:gridCol w="1539445"/>
                <a:gridCol w="1598929"/>
                <a:gridCol w="1259591"/>
                <a:gridCol w="1529047"/>
                <a:gridCol w="1687980"/>
                <a:gridCol w="1414133"/>
              </a:tblGrid>
              <a:tr h="329950">
                <a:tc>
                  <a:txBody>
                    <a:bodyPr/>
                    <a:lstStyle/>
                    <a:p>
                      <a:r>
                        <a:rPr kumimoji="1" lang="en-US" altLang="ja-JP" dirty="0" smtClean="0">
                          <a:solidFill>
                            <a:schemeClr val="tx1"/>
                          </a:solidFill>
                        </a:rPr>
                        <a:t>27</a:t>
                      </a:r>
                      <a:r>
                        <a:rPr kumimoji="1" lang="en-US" altLang="ja-JP" baseline="0" dirty="0" smtClean="0">
                          <a:solidFill>
                            <a:schemeClr val="tx1"/>
                          </a:solidFill>
                        </a:rPr>
                        <a:t> May</a:t>
                      </a:r>
                      <a:endParaRPr kumimoji="1" lang="ja-JP" altLang="en-US" dirty="0">
                        <a:solidFill>
                          <a:schemeClr val="tx1"/>
                        </a:solidFill>
                      </a:endParaRPr>
                    </a:p>
                  </a:txBody>
                  <a:tcPr/>
                </a:tc>
                <a:tc>
                  <a:txBody>
                    <a:bodyPr/>
                    <a:lstStyle/>
                    <a:p>
                      <a:r>
                        <a:rPr kumimoji="1" lang="en-US" altLang="ja-JP" dirty="0" smtClean="0">
                          <a:solidFill>
                            <a:schemeClr val="tx1"/>
                          </a:solidFill>
                        </a:rPr>
                        <a:t>3</a:t>
                      </a:r>
                      <a:r>
                        <a:rPr kumimoji="1" lang="en-US" altLang="ja-JP" baseline="0" dirty="0" smtClean="0">
                          <a:solidFill>
                            <a:schemeClr val="tx1"/>
                          </a:solidFill>
                        </a:rPr>
                        <a:t> Jun</a:t>
                      </a:r>
                      <a:endParaRPr kumimoji="1" lang="ja-JP" altLang="en-US" dirty="0">
                        <a:solidFill>
                          <a:schemeClr val="tx1"/>
                        </a:solidFill>
                      </a:endParaRPr>
                    </a:p>
                  </a:txBody>
                  <a:tcPr/>
                </a:tc>
                <a:tc>
                  <a:txBody>
                    <a:bodyPr/>
                    <a:lstStyle/>
                    <a:p>
                      <a:r>
                        <a:rPr kumimoji="1" lang="en-US" altLang="ja-JP" dirty="0" smtClean="0">
                          <a:solidFill>
                            <a:schemeClr val="tx1"/>
                          </a:solidFill>
                        </a:rPr>
                        <a:t>10 Jun</a:t>
                      </a:r>
                      <a:endParaRPr kumimoji="1" lang="ja-JP" altLang="en-US" dirty="0">
                        <a:solidFill>
                          <a:schemeClr val="tx1"/>
                        </a:solidFill>
                      </a:endParaRPr>
                    </a:p>
                  </a:txBody>
                  <a:tcPr/>
                </a:tc>
                <a:tc>
                  <a:txBody>
                    <a:bodyPr/>
                    <a:lstStyle/>
                    <a:p>
                      <a:r>
                        <a:rPr kumimoji="1" lang="en-US" altLang="ja-JP" dirty="0" smtClean="0">
                          <a:solidFill>
                            <a:schemeClr val="tx1"/>
                          </a:solidFill>
                        </a:rPr>
                        <a:t>17 Jun</a:t>
                      </a:r>
                      <a:endParaRPr kumimoji="1" lang="ja-JP" altLang="en-US" dirty="0">
                        <a:solidFill>
                          <a:schemeClr val="tx1"/>
                        </a:solidFill>
                      </a:endParaRPr>
                    </a:p>
                  </a:txBody>
                  <a:tcPr/>
                </a:tc>
                <a:tc>
                  <a:txBody>
                    <a:bodyPr/>
                    <a:lstStyle/>
                    <a:p>
                      <a:r>
                        <a:rPr kumimoji="1" lang="en-US" altLang="ja-JP" dirty="0" smtClean="0">
                          <a:solidFill>
                            <a:schemeClr val="tx1"/>
                          </a:solidFill>
                        </a:rPr>
                        <a:t>24 Jun</a:t>
                      </a:r>
                      <a:endParaRPr kumimoji="1" lang="ja-JP" altLang="en-US" dirty="0">
                        <a:solidFill>
                          <a:schemeClr val="tx1"/>
                        </a:solidFill>
                      </a:endParaRPr>
                    </a:p>
                  </a:txBody>
                  <a:tcPr/>
                </a:tc>
                <a:tc>
                  <a:txBody>
                    <a:bodyPr/>
                    <a:lstStyle/>
                    <a:p>
                      <a:r>
                        <a:rPr kumimoji="1" lang="en-US" altLang="ja-JP" dirty="0" smtClean="0">
                          <a:solidFill>
                            <a:schemeClr val="tx1"/>
                          </a:solidFill>
                        </a:rPr>
                        <a:t>1 July</a:t>
                      </a:r>
                      <a:endParaRPr kumimoji="1" lang="ja-JP" altLang="en-US" dirty="0">
                        <a:solidFill>
                          <a:schemeClr val="tx1"/>
                        </a:solidFill>
                      </a:endParaRPr>
                    </a:p>
                  </a:txBody>
                  <a:tcPr/>
                </a:tc>
              </a:tr>
              <a:tr h="5216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Jason Le</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Jeongki</a:t>
                      </a:r>
                      <a:r>
                        <a:rPr kumimoji="1" lang="en-US" altLang="ja-JP" dirty="0" smtClean="0"/>
                        <a:t> Kim</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Lin </a:t>
                      </a:r>
                      <a:r>
                        <a:rPr kumimoji="1" lang="en-US" altLang="ja-JP" dirty="0" err="1" smtClean="0"/>
                        <a:t>Cai</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Knectk</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Joe </a:t>
                      </a:r>
                      <a:r>
                        <a:rPr kumimoji="1" lang="en-US" altLang="ja-JP" dirty="0" err="1" smtClean="0"/>
                        <a:t>Kwak</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Knectk</a:t>
                      </a:r>
                      <a:endParaRPr kumimoji="1" lang="ja-JP" altLang="en-US" dirty="0" smtClean="0"/>
                    </a:p>
                    <a:p>
                      <a:endParaRPr kumimoji="1" lang="ja-JP" altLang="en-US" dirty="0"/>
                    </a:p>
                  </a:txBody>
                  <a:tcPr/>
                </a:tc>
              </a:tr>
              <a:tr h="5216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Mark Rison</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Calcev</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Rene &amp; Rob</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Hitoshi Morioka</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Santosh</a:t>
                      </a:r>
                      <a:r>
                        <a:rPr kumimoji="1" lang="en-US" altLang="ja-JP" dirty="0" smtClean="0"/>
                        <a:t> Abraham</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Santosh</a:t>
                      </a:r>
                      <a:r>
                        <a:rPr kumimoji="1" lang="en-US" altLang="ja-JP" dirty="0" smtClean="0"/>
                        <a:t> </a:t>
                      </a:r>
                      <a:r>
                        <a:rPr kumimoji="1" lang="en-US" altLang="ja-JP" dirty="0" err="1" smtClean="0"/>
                        <a:t>Pandey</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p>
                      <a:endParaRPr kumimoji="1" lang="ja-JP" altLang="en-US" dirty="0"/>
                    </a:p>
                  </a:txBody>
                  <a:tcPr/>
                </a:tc>
                <a:tc>
                  <a:txBody>
                    <a:bodyPr/>
                    <a:lstStyle/>
                    <a:p>
                      <a:endParaRPr kumimoji="1" lang="ja-JP" altLang="en-US" dirty="0"/>
                    </a:p>
                  </a:txBody>
                  <a:tcPr/>
                </a:tc>
              </a:tr>
              <a:tr h="569502">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Peter Yee</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Paul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Lambert</a:t>
                      </a: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a:solidFill>
                          <a:srgbClr val="FF0000"/>
                        </a:solidFill>
                      </a:endParaRPr>
                    </a:p>
                  </a:txBody>
                  <a:tcPr/>
                </a:tc>
              </a:tr>
              <a:tr h="329950">
                <a:tc gridSpan="6">
                  <a:txBody>
                    <a:bodyPr/>
                    <a:lstStyle/>
                    <a:p>
                      <a:pPr algn="ctr"/>
                      <a:r>
                        <a:rPr kumimoji="1" lang="en-US" altLang="ja-JP" dirty="0" smtClean="0"/>
                        <a:t>Editors Update (Lee</a:t>
                      </a:r>
                      <a:r>
                        <a:rPr kumimoji="1" lang="en-US" altLang="ja-JP" baseline="0" dirty="0" smtClean="0"/>
                        <a:t> &amp; Ping)</a:t>
                      </a: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26</a:t>
            </a:fld>
            <a:endParaRPr lang="en-US" altLang="ja-JP"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3" charset="-128"/>
                <a:cs typeface="ＭＳ Ｐゴシック" pitchFamily="-83" charset="-128"/>
              </a:rPr>
              <a:t>Nomination existing officer position</a:t>
            </a:r>
          </a:p>
        </p:txBody>
      </p:sp>
      <p:sp>
        <p:nvSpPr>
          <p:cNvPr id="39939" name="Content Placeholder 2"/>
          <p:cNvSpPr>
            <a:spLocks noGrp="1"/>
          </p:cNvSpPr>
          <p:nvPr>
            <p:ph idx="1"/>
          </p:nvPr>
        </p:nvSpPr>
        <p:spPr/>
        <p:txBody>
          <a:bodyPr>
            <a:normAutofit fontScale="92500" lnSpcReduction="20000"/>
          </a:bodyPr>
          <a:lstStyle/>
          <a:p>
            <a:pPr>
              <a:defRPr/>
            </a:pPr>
            <a:r>
              <a:rPr lang="en-US" altLang="ja-JP" dirty="0" smtClean="0"/>
              <a:t>Hiroshi </a:t>
            </a:r>
            <a:r>
              <a:rPr lang="en-US" altLang="ja-JP" dirty="0" err="1" smtClean="0"/>
              <a:t>Mano</a:t>
            </a:r>
            <a:r>
              <a:rPr lang="en-US" altLang="ja-JP" dirty="0" smtClean="0"/>
              <a:t> (</a:t>
            </a:r>
            <a:r>
              <a:rPr lang="en-US" altLang="ja-JP" dirty="0" err="1" smtClean="0"/>
              <a:t>Koden</a:t>
            </a:r>
            <a:r>
              <a:rPr lang="en-US" altLang="ja-JP" dirty="0" smtClean="0"/>
              <a:t> Techno Info K.K.) is currently the Chair and would like to continue as Chair of </a:t>
            </a:r>
            <a:r>
              <a:rPr lang="en-US" altLang="ja-JP" dirty="0" err="1" smtClean="0"/>
              <a:t>TGai</a:t>
            </a:r>
            <a:r>
              <a:rPr lang="en-US" altLang="ja-JP" dirty="0" smtClean="0"/>
              <a:t>.</a:t>
            </a:r>
          </a:p>
          <a:p>
            <a:pPr>
              <a:defRPr/>
            </a:pPr>
            <a:r>
              <a:rPr lang="en-US" altLang="ja-JP" dirty="0" smtClean="0"/>
              <a:t>Marc </a:t>
            </a:r>
            <a:r>
              <a:rPr lang="en-US" altLang="ja-JP" dirty="0" err="1" smtClean="0"/>
              <a:t>Emmelman</a:t>
            </a:r>
            <a:r>
              <a:rPr lang="en-US" altLang="ja-JP" dirty="0" smtClean="0"/>
              <a:t> (self) is currently the Vice Chair and would like to continue as Vide Chair of </a:t>
            </a:r>
            <a:r>
              <a:rPr lang="en-US" altLang="ja-JP" dirty="0" err="1" smtClean="0"/>
              <a:t>TGai</a:t>
            </a:r>
            <a:r>
              <a:rPr lang="en-US" altLang="ja-JP" dirty="0" smtClean="0"/>
              <a:t>.</a:t>
            </a:r>
          </a:p>
          <a:p>
            <a:pPr>
              <a:defRPr/>
            </a:pPr>
            <a:r>
              <a:rPr lang="en-US" altLang="ja-JP" dirty="0" smtClean="0"/>
              <a:t>Lee Armstrong (US </a:t>
            </a:r>
            <a:r>
              <a:rPr lang="en-US" altLang="ja-JP" dirty="0" err="1" smtClean="0"/>
              <a:t>DoT</a:t>
            </a:r>
            <a:r>
              <a:rPr lang="en-US" altLang="ja-JP" dirty="0" smtClean="0"/>
              <a:t>) is currently the Technical editor and would like to continue as Technical editor  of </a:t>
            </a:r>
            <a:r>
              <a:rPr lang="en-US" altLang="ja-JP" dirty="0" err="1" smtClean="0"/>
              <a:t>TGai</a:t>
            </a:r>
            <a:r>
              <a:rPr lang="en-US" altLang="ja-JP" dirty="0" smtClean="0"/>
              <a:t>.</a:t>
            </a:r>
          </a:p>
          <a:p>
            <a:pPr>
              <a:defRPr/>
            </a:pPr>
            <a:r>
              <a:rPr lang="en-US" altLang="ja-JP" dirty="0" smtClean="0"/>
              <a:t>Hitoshi Morioka (ATRD)  is currently the Secretary and would like to continue as Secretary of </a:t>
            </a:r>
            <a:r>
              <a:rPr lang="en-US" altLang="ja-JP" dirty="0" err="1" smtClean="0"/>
              <a:t>Tgai</a:t>
            </a:r>
            <a:r>
              <a:rPr lang="en-US" altLang="ja-JP" dirty="0" smtClean="0"/>
              <a:t>.</a:t>
            </a:r>
          </a:p>
          <a:p>
            <a:pPr>
              <a:defRPr/>
            </a:pPr>
            <a:r>
              <a:rPr lang="en-US" altLang="ja-JP" dirty="0" smtClean="0"/>
              <a:t>Ping Fung (</a:t>
            </a:r>
            <a:r>
              <a:rPr lang="en-US" altLang="ja-JP" dirty="0" err="1" smtClean="0"/>
              <a:t>Huawei</a:t>
            </a:r>
            <a:r>
              <a:rPr lang="en-US" altLang="ja-JP" dirty="0" smtClean="0"/>
              <a:t>) is currently the Co-Technical editor and would like to continue as Technical editor  of </a:t>
            </a:r>
            <a:r>
              <a:rPr lang="en-US" altLang="ja-JP" dirty="0" err="1" smtClean="0"/>
              <a:t>Tgai</a:t>
            </a:r>
            <a:r>
              <a:rPr lang="en-US" altLang="ja-JP" dirty="0" smtClean="0"/>
              <a:t>.</a:t>
            </a:r>
          </a:p>
          <a:p>
            <a:pPr>
              <a:buNone/>
              <a:defRPr/>
            </a:pPr>
            <a:endParaRPr lang="en-US" altLang="ja-JP" dirty="0" smtClean="0"/>
          </a:p>
          <a:p>
            <a:pPr>
              <a:defRPr/>
            </a:pPr>
            <a:r>
              <a:rPr lang="en-US" altLang="ja-JP" dirty="0" smtClean="0">
                <a:solidFill>
                  <a:srgbClr val="000000"/>
                </a:solidFill>
                <a:ea typeface="ＭＳ Ｐゴシック" pitchFamily="-84" charset="-128"/>
                <a:cs typeface="ＭＳ Ｐゴシック" pitchFamily="-84" charset="-128"/>
              </a:rPr>
              <a:t>Approved  by unanimous consen</a:t>
            </a:r>
            <a:r>
              <a:rPr lang="en-US" altLang="ja-JP" dirty="0" smtClean="0">
                <a:solidFill>
                  <a:srgbClr val="FFFFFF"/>
                </a:solidFill>
                <a:ea typeface="ＭＳ Ｐゴシック" pitchFamily="-84" charset="-128"/>
                <a:cs typeface="ＭＳ Ｐゴシック" pitchFamily="-84" charset="-128"/>
              </a:rPr>
              <a:t>t</a:t>
            </a:r>
          </a:p>
          <a:p>
            <a:pPr>
              <a:defRPr/>
            </a:pPr>
            <a:endParaRPr lang="en-US" altLang="ja-JP" dirty="0" smtClean="0"/>
          </a:p>
          <a:p>
            <a:pPr>
              <a:buNone/>
              <a:defRPr/>
            </a:pPr>
            <a:endParaRPr lang="en-US" altLang="ja-JP" dirty="0" smtClean="0"/>
          </a:p>
          <a:p>
            <a:pPr>
              <a:defRPr/>
            </a:pPr>
            <a:endParaRPr lang="en-US" altLang="ja-JP" dirty="0" smtClean="0"/>
          </a:p>
          <a:p>
            <a:pPr>
              <a:buNone/>
              <a:defRPr/>
            </a:pPr>
            <a:endParaRPr lang="en-US" altLang="ja-JP" dirty="0" smtClean="0"/>
          </a:p>
        </p:txBody>
      </p:sp>
      <p:sp>
        <p:nvSpPr>
          <p:cNvPr id="38916" name="Date Placeholder 3"/>
          <p:cNvSpPr>
            <a:spLocks noGrp="1"/>
          </p:cNvSpPr>
          <p:nvPr>
            <p:ph type="dt" sz="quarter" idx="10"/>
          </p:nvPr>
        </p:nvSpPr>
        <p:spPr>
          <a:noFill/>
        </p:spPr>
        <p:txBody>
          <a:bodyPr/>
          <a:lstStyle/>
          <a:p>
            <a:r>
              <a:rPr lang="en-US" altLang="ja-JP" smtClean="0">
                <a:latin typeface="Times New Roman" pitchFamily="-83" charset="0"/>
              </a:rPr>
              <a:t>May 2012</a:t>
            </a:r>
          </a:p>
        </p:txBody>
      </p:sp>
      <p:sp>
        <p:nvSpPr>
          <p:cNvPr id="38917" name="Footer Placeholder 4"/>
          <p:cNvSpPr>
            <a:spLocks noGrp="1"/>
          </p:cNvSpPr>
          <p:nvPr>
            <p:ph type="ftr" sz="quarter" idx="11"/>
          </p:nvPr>
        </p:nvSpPr>
        <p:spPr>
          <a:noFill/>
        </p:spPr>
        <p:txBody>
          <a:bodyPr/>
          <a:lstStyle/>
          <a:p>
            <a:r>
              <a:rPr lang="en-US" altLang="ja-JP" smtClean="0">
                <a:latin typeface="Times New Roman" pitchFamily="-83" charset="0"/>
              </a:rPr>
              <a:t>Hiroshi Mano (ATRD, Root, Lab)</a:t>
            </a:r>
          </a:p>
        </p:txBody>
      </p:sp>
      <p:sp>
        <p:nvSpPr>
          <p:cNvPr id="38918" name="Slide Number Placeholder 5"/>
          <p:cNvSpPr>
            <a:spLocks noGrp="1"/>
          </p:cNvSpPr>
          <p:nvPr>
            <p:ph type="sldNum" sz="quarter" idx="12"/>
          </p:nvPr>
        </p:nvSpPr>
        <p:spPr>
          <a:noFill/>
        </p:spPr>
        <p:txBody>
          <a:bodyPr/>
          <a:lstStyle/>
          <a:p>
            <a:r>
              <a:rPr lang="en-US" altLang="ja-JP" smtClean="0">
                <a:latin typeface="Times New Roman" pitchFamily="-83" charset="0"/>
              </a:rPr>
              <a:t>Slide </a:t>
            </a:r>
            <a:fld id="{12942004-7981-C642-931A-CFE0231599C1}" type="slidenum">
              <a:rPr lang="en-US" altLang="ja-JP" smtClean="0">
                <a:latin typeface="Times New Roman" pitchFamily="-83" charset="0"/>
              </a:rPr>
              <a:pPr/>
              <a:t>27</a:t>
            </a:fld>
            <a:endParaRPr lang="en-US" altLang="ja-JP" smtClean="0">
              <a:latin typeface="Times New Roman" pitchFamily="-83"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(Approve 5C)</a:t>
            </a:r>
            <a:endParaRPr lang="ja-JP" altLang="en-US" dirty="0"/>
          </a:p>
        </p:txBody>
      </p:sp>
      <p:sp>
        <p:nvSpPr>
          <p:cNvPr id="3" name="コンテンツ プレースホルダ 2"/>
          <p:cNvSpPr>
            <a:spLocks noGrp="1"/>
          </p:cNvSpPr>
          <p:nvPr>
            <p:ph idx="1"/>
          </p:nvPr>
        </p:nvSpPr>
        <p:spPr/>
        <p:txBody>
          <a:bodyPr/>
          <a:lstStyle/>
          <a:p>
            <a:pPr lvl="0"/>
            <a:r>
              <a:rPr lang="en-GB" dirty="0" smtClean="0"/>
              <a:t>Believing that the Five Criteria contained in the document referenced below meets IEEE 802 guidelines,</a:t>
            </a:r>
            <a:endParaRPr lang="ja-JP" altLang="en-US" dirty="0" smtClean="0"/>
          </a:p>
          <a:p>
            <a:pPr lvl="0"/>
            <a:r>
              <a:rPr lang="en-GB" dirty="0" smtClean="0"/>
              <a:t>Request that the Five Criteria contained in 11-10/1153r0 be posted to the IEEE 802 Executive Committee (EC) agenda for WG 802 preview and EC approval.</a:t>
            </a:r>
            <a:endParaRPr lang="ja-JP" altLang="en-US" dirty="0" smtClean="0"/>
          </a:p>
          <a:p>
            <a:pPr>
              <a:buNone/>
            </a:pPr>
            <a:endParaRPr lang="ja-JP" altLang="en-US" dirty="0" smtClean="0"/>
          </a:p>
          <a:p>
            <a:pPr lvl="0"/>
            <a:r>
              <a:rPr lang="en-GB" dirty="0" smtClean="0"/>
              <a:t>Moved: Lee Armstrong</a:t>
            </a:r>
          </a:p>
          <a:p>
            <a:pPr lvl="0"/>
            <a:r>
              <a:rPr lang="en-GB" dirty="0" smtClean="0"/>
              <a:t>Seconded: Ping Fang</a:t>
            </a:r>
          </a:p>
          <a:p>
            <a:pPr lvl="0"/>
            <a:r>
              <a:rPr lang="en-GB" dirty="0" smtClean="0"/>
              <a:t>Result: 11-0-0</a:t>
            </a:r>
            <a:endParaRPr lang="ja-JP" altLang="en-US" dirty="0" smtClean="0"/>
          </a:p>
          <a:p>
            <a:r>
              <a:rPr lang="en-GB" dirty="0" smtClean="0"/>
              <a:t> </a:t>
            </a:r>
            <a:endParaRPr lang="ja-JP" altLang="en-US" dirty="0" smtClean="0"/>
          </a:p>
          <a:p>
            <a:r>
              <a:rPr lang="en-GB" dirty="0" smtClean="0"/>
              <a:t> </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(Approve extension PAR) </a:t>
            </a:r>
            <a:r>
              <a:rPr lang="ja-JP" altLang="en-US" dirty="0" smtClean="0"/>
              <a:t/>
            </a:r>
            <a:br>
              <a:rPr lang="ja-JP" altLang="en-US" dirty="0" smtClean="0"/>
            </a:br>
            <a:endParaRPr lang="ja-JP" altLang="en-US" dirty="0"/>
          </a:p>
        </p:txBody>
      </p:sp>
      <p:sp>
        <p:nvSpPr>
          <p:cNvPr id="3" name="コンテンツ プレースホルダ 2"/>
          <p:cNvSpPr>
            <a:spLocks noGrp="1"/>
          </p:cNvSpPr>
          <p:nvPr>
            <p:ph idx="1"/>
          </p:nvPr>
        </p:nvSpPr>
        <p:spPr/>
        <p:txBody>
          <a:bodyPr>
            <a:normAutofit lnSpcReduction="10000"/>
          </a:bodyPr>
          <a:lstStyle/>
          <a:p>
            <a:pPr lvl="0"/>
            <a:r>
              <a:rPr lang="en-GB" dirty="0" smtClean="0"/>
              <a:t>Believing that the PAR extension contained in the document referenced below meets IEEE-SA guidelines,</a:t>
            </a:r>
            <a:endParaRPr lang="ja-JP" altLang="en-US" dirty="0" smtClean="0"/>
          </a:p>
          <a:p>
            <a:pPr lvl="0"/>
            <a:r>
              <a:rPr lang="en-GB" dirty="0" smtClean="0"/>
              <a:t>Request that the PAR extension contained in 11-14/0653r2 be posted to the IEEE 802 Executive Committee (EC) agenda for approval to submit to </a:t>
            </a:r>
            <a:r>
              <a:rPr lang="en-GB" dirty="0" err="1" smtClean="0"/>
              <a:t>NesCom</a:t>
            </a:r>
            <a:r>
              <a:rPr lang="en-GB" dirty="0" smtClean="0"/>
              <a:t>.</a:t>
            </a:r>
            <a:endParaRPr lang="ja-JP" altLang="en-US" dirty="0" smtClean="0"/>
          </a:p>
          <a:p>
            <a:pPr>
              <a:buNone/>
            </a:pPr>
            <a:endParaRPr lang="ja-JP" altLang="en-US" dirty="0" smtClean="0"/>
          </a:p>
          <a:p>
            <a:pPr lvl="0"/>
            <a:r>
              <a:rPr lang="en-GB" dirty="0" smtClean="0"/>
              <a:t>Moved: Hitoshi Morioka</a:t>
            </a:r>
          </a:p>
          <a:p>
            <a:pPr lvl="0"/>
            <a:r>
              <a:rPr lang="en-GB" dirty="0" smtClean="0"/>
              <a:t> Seconded: Jon </a:t>
            </a:r>
            <a:r>
              <a:rPr lang="en-GB" dirty="0" err="1" smtClean="0"/>
              <a:t>Rosdahl</a:t>
            </a:r>
            <a:endParaRPr lang="en-GB" dirty="0" smtClean="0"/>
          </a:p>
          <a:p>
            <a:pPr lvl="0"/>
            <a:r>
              <a:rPr lang="en-GB" dirty="0" smtClean="0"/>
              <a:t>Result: 12/0/0</a:t>
            </a:r>
            <a:endParaRPr lang="ja-JP" altLang="en-US" dirty="0" smtClean="0"/>
          </a:p>
          <a:p>
            <a:pPr>
              <a:buNone/>
            </a:pP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(D2.0 to store)</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request the WG Chair to forward the</a:t>
            </a:r>
            <a:r>
              <a:rPr lang="en-US" altLang="ja-JP" dirty="0" smtClean="0"/>
              <a:t> P802.11ai-D2.0 </a:t>
            </a:r>
            <a:r>
              <a:rPr lang="en-US" altLang="ja-JP" dirty="0" smtClean="0"/>
              <a:t>in order to make it available for purchase in the IEEE store</a:t>
            </a:r>
            <a:r>
              <a:rPr lang="en-US" altLang="ja-JP" dirty="0" smtClean="0"/>
              <a:t>.</a:t>
            </a:r>
          </a:p>
          <a:p>
            <a:pPr>
              <a:buNone/>
            </a:pPr>
            <a:endParaRPr lang="en-US" altLang="ja-JP" dirty="0" smtClean="0"/>
          </a:p>
          <a:p>
            <a:r>
              <a:rPr lang="en-US" altLang="ja-JP" dirty="0" smtClean="0"/>
              <a:t>Moved: Peter Yee</a:t>
            </a:r>
          </a:p>
          <a:p>
            <a:r>
              <a:rPr lang="en-US" altLang="ja-JP" dirty="0" smtClean="0"/>
              <a:t>Seconded: Lee Armstrong</a:t>
            </a:r>
          </a:p>
          <a:p>
            <a:r>
              <a:rPr lang="en-US" altLang="ja-JP" dirty="0" smtClean="0"/>
              <a:t>Result:</a:t>
            </a:r>
          </a:p>
          <a:p>
            <a:pPr lvl="1"/>
            <a:r>
              <a:rPr lang="en-US" altLang="ja-JP" dirty="0" smtClean="0"/>
              <a:t>Yes	9</a:t>
            </a:r>
          </a:p>
          <a:p>
            <a:pPr lvl="1"/>
            <a:r>
              <a:rPr lang="en-US" altLang="ja-JP" dirty="0" smtClean="0"/>
              <a:t>No	0</a:t>
            </a:r>
          </a:p>
          <a:p>
            <a:pPr lvl="1"/>
            <a:r>
              <a:rPr lang="en-US" altLang="ja-JP" dirty="0" smtClean="0"/>
              <a:t>Abstain	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Strawpoll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think 11ai fast scanning should support 11ad?</a:t>
            </a:r>
          </a:p>
          <a:p>
            <a:pPr lvl="1"/>
            <a:r>
              <a:rPr lang="en-US" altLang="ja-JP" dirty="0" smtClean="0"/>
              <a:t>1)Yes</a:t>
            </a:r>
          </a:p>
          <a:p>
            <a:pPr lvl="1"/>
            <a:r>
              <a:rPr lang="en-US" altLang="ja-JP" dirty="0" smtClean="0"/>
              <a:t>2)No</a:t>
            </a:r>
          </a:p>
          <a:p>
            <a:pPr lvl="1"/>
            <a:r>
              <a:rPr lang="en-US" altLang="ja-JP" dirty="0" smtClean="0"/>
              <a:t>3)Abstain</a:t>
            </a:r>
          </a:p>
          <a:p>
            <a:r>
              <a:rPr lang="en-US" altLang="ja-JP" dirty="0" smtClean="0"/>
              <a:t>Result 1-4-10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2014 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Officer Election</a:t>
            </a:r>
          </a:p>
          <a:p>
            <a:pPr lvl="1"/>
            <a:r>
              <a:rPr lang="en-US" altLang="ja-JP" sz="2800" dirty="0" smtClean="0"/>
              <a:t>Comment resolution of WG LB for D2.0.</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 May 12th ,  2014 – 16:00-18:00</a:t>
            </a:r>
          </a:p>
        </p:txBody>
      </p:sp>
      <p:sp>
        <p:nvSpPr>
          <p:cNvPr id="26627" name="Content Placeholder 2"/>
          <p:cNvSpPr>
            <a:spLocks noGrp="1"/>
          </p:cNvSpPr>
          <p:nvPr>
            <p:ph idx="1"/>
          </p:nvPr>
        </p:nvSpPr>
        <p:spPr/>
        <p:txBody>
          <a:bodyPr>
            <a:normAutofit fontScale="77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Officer election (close nomination)</a:t>
            </a:r>
          </a:p>
          <a:p>
            <a:r>
              <a:rPr lang="en-US" altLang="ja-JP" dirty="0" smtClean="0"/>
              <a:t>Approve minutes of past meeting and teleconference</a:t>
            </a:r>
          </a:p>
          <a:p>
            <a:pPr lvl="1"/>
            <a:r>
              <a:rPr lang="en-US" altLang="ja-JP" dirty="0" smtClean="0"/>
              <a:t>Beijing Session Minutes</a:t>
            </a:r>
          </a:p>
          <a:p>
            <a:pPr lvl="1"/>
            <a:r>
              <a:rPr lang="en-US" altLang="ja-JP" dirty="0" smtClean="0"/>
              <a:t>Apr-May Teleconference Minutes</a:t>
            </a:r>
          </a:p>
          <a:p>
            <a:r>
              <a:rPr lang="en-US" altLang="ja-JP" dirty="0" smtClean="0"/>
              <a:t>PAR extension</a:t>
            </a:r>
          </a:p>
          <a:p>
            <a:r>
              <a:rPr lang="en-US" altLang="ja-JP" dirty="0" smtClean="0"/>
              <a:t>Status report of  WG LB for D2.0</a:t>
            </a:r>
          </a:p>
          <a:p>
            <a:r>
              <a:rPr lang="en-US" altLang="ja-JP" dirty="0" smtClean="0"/>
              <a:t>Assignment of champion volunteers for each CID.</a:t>
            </a:r>
          </a:p>
          <a:p>
            <a:r>
              <a:rPr lang="en-US" altLang="ja-JP" dirty="0" smtClean="0"/>
              <a:t>Comment resolution</a:t>
            </a:r>
          </a:p>
          <a:p>
            <a:r>
              <a:rPr lang="en-US" altLang="ja-JP" dirty="0" smtClean="0"/>
              <a:t>Recess until Tuesday AM2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2014 – 10:30-12:30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PAR extension</a:t>
            </a:r>
            <a:endParaRPr lang="ja-JP" altLang="en-US" dirty="0" smtClean="0"/>
          </a:p>
          <a:p>
            <a:pPr lvl="1">
              <a:defRPr/>
            </a:pPr>
            <a:r>
              <a:rPr lang="en-US" altLang="ja-JP" dirty="0" smtClean="0"/>
              <a:t>11-14/0653r1 </a:t>
            </a:r>
            <a:r>
              <a:rPr lang="en-US" altLang="ja-JP" dirty="0" err="1" smtClean="0"/>
              <a:t>TGai</a:t>
            </a:r>
            <a:r>
              <a:rPr lang="en-US" altLang="ja-JP" dirty="0" smtClean="0"/>
              <a:t> PAR Extension / Marc </a:t>
            </a:r>
            <a:r>
              <a:rPr lang="en-US" altLang="ja-JP" dirty="0" err="1" smtClean="0"/>
              <a:t>Emnelmann</a:t>
            </a:r>
            <a:endParaRPr lang="en-US" altLang="ja-JP" dirty="0" smtClean="0"/>
          </a:p>
          <a:p>
            <a:pPr>
              <a:defRPr/>
            </a:pPr>
            <a:r>
              <a:rPr lang="en-US" altLang="ja-JP" dirty="0" smtClean="0"/>
              <a:t>Editors meeting report</a:t>
            </a:r>
          </a:p>
          <a:p>
            <a:pPr lvl="1">
              <a:defRPr/>
            </a:pPr>
            <a:r>
              <a:rPr lang="en-US" altLang="ja-JP" dirty="0" smtClean="0"/>
              <a:t>Lee Armstrong</a:t>
            </a:r>
          </a:p>
          <a:p>
            <a:pPr>
              <a:defRPr/>
            </a:pPr>
            <a:r>
              <a:rPr lang="en-US" altLang="ja-JP" dirty="0" smtClean="0"/>
              <a:t>Comment resolution</a:t>
            </a:r>
            <a:endParaRPr lang="ja-JP" altLang="en-US" dirty="0" smtClean="0"/>
          </a:p>
          <a:p>
            <a:pPr lvl="1">
              <a:defRPr/>
            </a:pPr>
            <a:r>
              <a:rPr lang="en-US" altLang="ja-JP" dirty="0" smtClean="0"/>
              <a:t>11-14/093r2 Removing FILS IP Address Configuration /Hitoshi Morioka (ATRD)</a:t>
            </a:r>
          </a:p>
          <a:p>
            <a:pPr lvl="1">
              <a:defRPr/>
            </a:pPr>
            <a:r>
              <a:rPr lang="en-US" dirty="0" smtClean="0"/>
              <a:t>11-14/0645r0 Discussion of LB201 CID4609 /</a:t>
            </a:r>
            <a:r>
              <a:rPr lang="en-US" altLang="ja-JP" dirty="0" smtClean="0"/>
              <a:t> Marc </a:t>
            </a:r>
            <a:r>
              <a:rPr lang="en-US" altLang="ja-JP" dirty="0" err="1" smtClean="0"/>
              <a:t>Emnelmann</a:t>
            </a:r>
            <a:endParaRPr lang="en-US" altLang="ja-JP" dirty="0" smtClean="0"/>
          </a:p>
          <a:p>
            <a:pPr lvl="1">
              <a:defRPr/>
            </a:pPr>
            <a:r>
              <a:rPr lang="en-US" altLang="ja-JP" dirty="0" smtClean="0"/>
              <a:t>11-14/0565r3   </a:t>
            </a:r>
            <a:r>
              <a:rPr lang="en-US" altLang="ja-JP" dirty="0" err="1" smtClean="0"/>
              <a:t>TGai</a:t>
            </a:r>
            <a:r>
              <a:rPr lang="en-US" altLang="ja-JP" dirty="0" smtClean="0"/>
              <a:t> LB201 comments for Draft 2.050 / Marc </a:t>
            </a:r>
            <a:r>
              <a:rPr lang="en-US" altLang="ja-JP" dirty="0" err="1" smtClean="0"/>
              <a:t>Emnelmann</a:t>
            </a:r>
            <a:endParaRPr lang="en-US" altLang="ja-JP" dirty="0" smtClean="0"/>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endParaRPr lang="ja-JP" altLang="en-US" dirty="0" smtClean="0"/>
          </a:p>
          <a:p>
            <a:pPr lvl="1">
              <a:defRPr/>
            </a:pPr>
            <a:r>
              <a:rPr lang="en-US" altLang="ja-JP" dirty="0" smtClean="0"/>
              <a:t>11-14/0673r0 </a:t>
            </a:r>
            <a:r>
              <a:rPr lang="en-US" altLang="ja-JP" dirty="0" err="1" smtClean="0"/>
              <a:t>cids-frag-reass</a:t>
            </a:r>
            <a:r>
              <a:rPr lang="en-US" altLang="ja-JP" dirty="0" smtClean="0"/>
              <a:t>	/ Dan Harkins (Aruba Networks)</a:t>
            </a:r>
          </a:p>
          <a:p>
            <a:pPr lvl="1">
              <a:defRPr/>
            </a:pPr>
            <a:r>
              <a:rPr lang="en-US" altLang="ja-JP" dirty="0" smtClean="0"/>
              <a:t>11-14/0672r0 </a:t>
            </a:r>
            <a:r>
              <a:rPr lang="en-US" altLang="ja-JP" dirty="0" err="1" smtClean="0"/>
              <a:t>frag-reass-cids</a:t>
            </a:r>
            <a:r>
              <a:rPr lang="en-US" altLang="ja-JP" dirty="0" smtClean="0"/>
              <a:t>	/Dan Harkins (Aruba Networks)	</a:t>
            </a:r>
            <a:endParaRPr lang="ja-JP" altLang="en-US" dirty="0" smtClean="0"/>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24186</TotalTime>
  <Words>3034</Words>
  <Application>Microsoft Macintosh PowerPoint</Application>
  <PresentationFormat>画面に合わせる (4:3)</PresentationFormat>
  <Paragraphs>466</Paragraphs>
  <Slides>31</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31</vt:i4>
      </vt:variant>
    </vt:vector>
  </HeadingPairs>
  <TitlesOfParts>
    <vt:vector size="32" baseType="lpstr">
      <vt:lpstr>802-11-Submission</vt:lpstr>
      <vt:lpstr>IEEE 802.11ai Fast Initial Link Setup  Agenda for May 2014 Waikoloa  </vt:lpstr>
      <vt:lpstr>Abstract</vt:lpstr>
      <vt:lpstr>Meeting Protocol</vt:lpstr>
      <vt:lpstr>Attendance</vt:lpstr>
      <vt:lpstr>Attendance, Voting &amp; Document Status</vt:lpstr>
      <vt:lpstr>IEEE 802.11 FILS TGai – May 2014 Waikoloa</vt:lpstr>
      <vt:lpstr>Agenda Monday May 12th ,  2014 – 16:00-18:00</vt:lpstr>
      <vt:lpstr>Agenda Tuesday May 13rd ,  2014 – 10:30-12:30</vt:lpstr>
      <vt:lpstr>Agenda Tuesday May 13rd ,  2014 – 13:30-15:30</vt:lpstr>
      <vt:lpstr>Agenda Wednesday May 14th ,  2014 – 8:00-10:00</vt:lpstr>
      <vt:lpstr>Agenda Wednesday May 14th,  2014 – 13:30-15:30</vt:lpstr>
      <vt:lpstr>Agenda Wednesday March 19th ,  2014 – 13:30-15:30</vt:lpstr>
      <vt:lpstr>Agenda Thursday May 15th ,  2014 – 8:00-10:00</vt:lpstr>
      <vt:lpstr>Agenda  Thursday  May 15th,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Beijing. </vt:lpstr>
      <vt:lpstr>Approve TGai teleconference meeting minutes of Beijing meeting to Waikoloa</vt:lpstr>
      <vt:lpstr>Plan for July (Adhoc and F2F)</vt:lpstr>
      <vt:lpstr>Time line of TGai</vt:lpstr>
      <vt:lpstr>Teleconference Schedule </vt:lpstr>
      <vt:lpstr>Teleconference schedule</vt:lpstr>
      <vt:lpstr>Nomination existing officer position</vt:lpstr>
      <vt:lpstr>Motion (Approve 5C)</vt:lpstr>
      <vt:lpstr>Motion (Approve extension PAR)  </vt:lpstr>
      <vt:lpstr>Motion (D2.0 to store)</vt:lpstr>
      <vt:lpstr>Strawpoll</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503</cp:revision>
  <cp:lastPrinted>1998-02-10T13:28:06Z</cp:lastPrinted>
  <dcterms:created xsi:type="dcterms:W3CDTF">2014-05-16T01:12:53Z</dcterms:created>
  <dcterms:modified xsi:type="dcterms:W3CDTF">2014-05-16T03:48:35Z</dcterms:modified>
  <cp:category/>
</cp:coreProperties>
</file>