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Override PartName="/ppt/slides/slide10.xml" ContentType="application/vnd.openxmlformats-officedocument.presentationml.slide+xml"/>
  <Override PartName="/ppt/slideLayouts/slideLayout5.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notesSlides/notesSlide12.xml" ContentType="application/vnd.openxmlformats-officedocument.presentationml.notesSlide+xml"/>
  <Override PartName="/ppt/theme/theme2.xml" ContentType="application/vnd.openxmlformats-officedocument.theme+xml"/>
  <Override PartName="/ppt/slideLayouts/slideLayout1.xml" ContentType="application/vnd.openxmlformats-officedocument.presentationml.slideLayout+xml"/>
  <Override PartName="/docProps/app.xml" ContentType="application/vnd.openxmlformats-officedocument.extended-properties+xml"/>
  <Override PartName="/ppt/slides/slide22.xml" ContentType="application/vnd.openxmlformats-officedocument.presentationml.slide+xml"/>
  <Override PartName="/ppt/slides/slide30.xml" ContentType="application/vnd.openxmlformats-officedocument.presentationml.slide+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notesSlides/notesSlide13.xml" ContentType="application/vnd.openxmlformats-officedocument.presentationml.notesSlide+xml"/>
  <Override PartName="/ppt/slides/slide27.xml" ContentType="application/vnd.openxmlformats-officedocument.presentationml.slide+xml"/>
  <Override PartName="/ppt/slides/slide2.xml" ContentType="application/vnd.openxmlformats-officedocument.presentationml.slide+xml"/>
  <Override PartName="/ppt/theme/theme3.xml" ContentType="application/vnd.openxmlformats-officedocument.theme+xml"/>
  <Override PartName="/ppt/slideLayouts/slideLayout2.xml" ContentType="application/vnd.openxmlformats-officedocument.presentationml.slideLayout+xml"/>
  <Override PartName="/ppt/slides/slide23.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notesSlides/notesSlide14.xml" ContentType="application/vnd.openxmlformats-officedocument.presentationml.notesSlide+xml"/>
  <Override PartName="/ppt/slides/slide3.xml" ContentType="application/vnd.openxmlformats-officedocument.presentationml.slide+xml"/>
  <Override PartName="/ppt/slides/slide28.xml" ContentType="application/vnd.openxmlformats-officedocument.presentationml.slide+xml"/>
  <Override PartName="/ppt/commentAuthors.xml" ContentType="application/vnd.openxmlformats-officedocument.presentationml.commentAuthors+xml"/>
  <Override PartName="/ppt/slideLayouts/slideLayout3.xml" ContentType="application/vnd.openxmlformats-officedocument.presentationml.slideLayout+xml"/>
  <Override PartName="/ppt/slides/slide24.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comments/comment1.xml" ContentType="application/vnd.openxmlformats-officedocument.presentationml.comments+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p:sldMasterIdLst>
    <p:sldMasterId id="2147483648" r:id="rId1"/>
  </p:sldMasterIdLst>
  <p:notesMasterIdLst>
    <p:notesMasterId r:id="rId32"/>
  </p:notesMasterIdLst>
  <p:handoutMasterIdLst>
    <p:handoutMasterId r:id="rId33"/>
  </p:handoutMasterIdLst>
  <p:sldIdLst>
    <p:sldId id="269" r:id="rId2"/>
    <p:sldId id="257" r:id="rId3"/>
    <p:sldId id="296" r:id="rId4"/>
    <p:sldId id="297" r:id="rId5"/>
    <p:sldId id="298" r:id="rId6"/>
    <p:sldId id="429" r:id="rId7"/>
    <p:sldId id="439" r:id="rId8"/>
    <p:sldId id="443" r:id="rId9"/>
    <p:sldId id="444" r:id="rId10"/>
    <p:sldId id="440" r:id="rId11"/>
    <p:sldId id="422" r:id="rId12"/>
    <p:sldId id="441" r:id="rId13"/>
    <p:sldId id="432" r:id="rId14"/>
    <p:sldId id="343" r:id="rId15"/>
    <p:sldId id="272" r:id="rId16"/>
    <p:sldId id="416" r:id="rId17"/>
    <p:sldId id="417" r:id="rId18"/>
    <p:sldId id="418" r:id="rId19"/>
    <p:sldId id="419" r:id="rId20"/>
    <p:sldId id="420" r:id="rId21"/>
    <p:sldId id="305" r:id="rId22"/>
    <p:sldId id="322" r:id="rId23"/>
    <p:sldId id="426" r:id="rId24"/>
    <p:sldId id="435" r:id="rId25"/>
    <p:sldId id="293" r:id="rId26"/>
    <p:sldId id="449" r:id="rId27"/>
    <p:sldId id="442" r:id="rId28"/>
    <p:sldId id="446" r:id="rId29"/>
    <p:sldId id="447" r:id="rId30"/>
    <p:sldId id="448" r:id="rId3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84"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84"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84"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84"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84" charset="0"/>
        <a:ea typeface="+mn-ea"/>
        <a:cs typeface="+mn-cs"/>
      </a:defRPr>
    </a:lvl5pPr>
    <a:lvl6pPr marL="2286000" algn="l" defTabSz="457200" rtl="0" eaLnBrk="1" latinLnBrk="0" hangingPunct="1">
      <a:defRPr sz="1200" kern="1200">
        <a:solidFill>
          <a:schemeClr val="tx1"/>
        </a:solidFill>
        <a:latin typeface="Times New Roman" pitchFamily="-84" charset="0"/>
        <a:ea typeface="+mn-ea"/>
        <a:cs typeface="+mn-cs"/>
      </a:defRPr>
    </a:lvl6pPr>
    <a:lvl7pPr marL="2743200" algn="l" defTabSz="457200" rtl="0" eaLnBrk="1" latinLnBrk="0" hangingPunct="1">
      <a:defRPr sz="1200" kern="1200">
        <a:solidFill>
          <a:schemeClr val="tx1"/>
        </a:solidFill>
        <a:latin typeface="Times New Roman" pitchFamily="-84" charset="0"/>
        <a:ea typeface="+mn-ea"/>
        <a:cs typeface="+mn-cs"/>
      </a:defRPr>
    </a:lvl7pPr>
    <a:lvl8pPr marL="3200400" algn="l" defTabSz="457200" rtl="0" eaLnBrk="1" latinLnBrk="0" hangingPunct="1">
      <a:defRPr sz="1200" kern="1200">
        <a:solidFill>
          <a:schemeClr val="tx1"/>
        </a:solidFill>
        <a:latin typeface="Times New Roman" pitchFamily="-84" charset="0"/>
        <a:ea typeface="+mn-ea"/>
        <a:cs typeface="+mn-cs"/>
      </a:defRPr>
    </a:lvl8pPr>
    <a:lvl9pPr marL="3657600" algn="l" defTabSz="457200" rtl="0" eaLnBrk="1" latinLnBrk="0" hangingPunct="1">
      <a:defRPr sz="1200" kern="1200">
        <a:solidFill>
          <a:schemeClr val="tx1"/>
        </a:solidFill>
        <a:latin typeface="Times New Roman" pitchFamily="-8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Author id="0" name="真野 浩" initials="真野" lastIdx="2" clrIdx="0"/>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21992" autoAdjust="0"/>
    <p:restoredTop sz="86482" autoAdjust="0"/>
  </p:normalViewPr>
  <p:slideViewPr>
    <p:cSldViewPr showGuides="1">
      <p:cViewPr>
        <p:scale>
          <a:sx n="100" d="100"/>
          <a:sy n="100" d="100"/>
        </p:scale>
        <p:origin x="-1040" y="24"/>
      </p:cViewPr>
      <p:guideLst>
        <p:guide orient="horz" pos="2160"/>
        <p:guide pos="2880"/>
      </p:guideLst>
    </p:cSldViewPr>
  </p:slideViewPr>
  <p:outlineViewPr>
    <p:cViewPr>
      <p:scale>
        <a:sx n="33" d="100"/>
        <a:sy n="33" d="100"/>
      </p:scale>
      <p:origin x="0" y="13944"/>
    </p:cViewPr>
  </p:outlineViewPr>
  <p:notesTextViewPr>
    <p:cViewPr>
      <p:scale>
        <a:sx n="150" d="100"/>
        <a:sy n="150" d="100"/>
      </p:scale>
      <p:origin x="0" y="0"/>
    </p:cViewPr>
  </p:notesTextViewPr>
  <p:sorterViewPr>
    <p:cViewPr>
      <p:scale>
        <a:sx n="150" d="100"/>
        <a:sy n="150" d="100"/>
      </p:scale>
      <p:origin x="0" y="8992"/>
    </p:cViewPr>
  </p:sorterViewPr>
  <p:notesViewPr>
    <p:cSldViewPr showGuides="1">
      <p:cViewPr varScale="1">
        <p:scale>
          <a:sx n="74" d="100"/>
          <a:sy n="74" d="100"/>
        </p:scale>
        <p:origin x="-3080" y="-120"/>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handoutMaster" Target="handoutMasters/handoutMaster1.xml"/><Relationship Id="rId34" Type="http://schemas.openxmlformats.org/officeDocument/2006/relationships/printerSettings" Target="printerSettings/printerSettings1.bin"/><Relationship Id="rId35" Type="http://schemas.openxmlformats.org/officeDocument/2006/relationships/commentAuthors" Target="commentAuthors.xml"/><Relationship Id="rId36"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viewProps" Target="viewProps.xml"/><Relationship Id="rId38" Type="http://schemas.openxmlformats.org/officeDocument/2006/relationships/theme" Target="theme/theme1.xml"/><Relationship Id="rId3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m authorId="0" dt="2011-07-18T11:55:10.174" idx="1">
    <p:pos x="10" y="10"/>
    <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54475" y="174625"/>
            <a:ext cx="2184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charset="0"/>
              </a:defRPr>
            </a:lvl1pPr>
          </a:lstStyle>
          <a:p>
            <a:pPr>
              <a:defRPr/>
            </a:pPr>
            <a:r>
              <a:rPr lang="en-US" altLang="ja-JP"/>
              <a:t>doc.: IEEE 802.11-11/xxxxr0</a:t>
            </a:r>
          </a:p>
        </p:txBody>
      </p:sp>
      <p:sp>
        <p:nvSpPr>
          <p:cNvPr id="3075" name="Rectangle 3"/>
          <p:cNvSpPr>
            <a:spLocks noGrp="1" noChangeArrowheads="1"/>
          </p:cNvSpPr>
          <p:nvPr>
            <p:ph type="dt" sz="quarter" idx="1"/>
          </p:nvPr>
        </p:nvSpPr>
        <p:spPr bwMode="auto">
          <a:xfrm>
            <a:off x="695325" y="175081"/>
            <a:ext cx="74304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ltLang="ja-JP" dirty="0" smtClean="0"/>
              <a:t>May</a:t>
            </a:r>
            <a:r>
              <a:rPr lang="en-US" dirty="0" smtClean="0"/>
              <a:t> </a:t>
            </a:r>
            <a:r>
              <a:rPr lang="en-US" dirty="0"/>
              <a:t>2011</a:t>
            </a:r>
          </a:p>
        </p:txBody>
      </p:sp>
      <p:sp>
        <p:nvSpPr>
          <p:cNvPr id="3076" name="Rectangle 4"/>
          <p:cNvSpPr>
            <a:spLocks noGrp="1" noChangeArrowheads="1"/>
          </p:cNvSpPr>
          <p:nvPr>
            <p:ph type="ftr" sz="quarter" idx="2"/>
          </p:nvPr>
        </p:nvSpPr>
        <p:spPr bwMode="auto">
          <a:xfrm>
            <a:off x="4745038" y="8982075"/>
            <a:ext cx="15732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Hiroshi </a:t>
            </a:r>
            <a:r>
              <a:rPr lang="en-US" err="1"/>
              <a:t>Mano</a:t>
            </a:r>
            <a:r>
              <a:rPr lang="en-US"/>
              <a:t> (</a:t>
            </a:r>
            <a:r>
              <a:rPr lang="en-US" err="1"/>
              <a:t>Root,Inc</a:t>
            </a:r>
            <a:r>
              <a:rPr lang="en-US"/>
              <a:t>.)</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ltLang="ja-JP"/>
              <a:t>Page </a:t>
            </a:r>
            <a:fld id="{1E0BDAB5-0E9A-0944-83A9-C1762299F6AC}" type="slidenum">
              <a:rPr lang="en-US" altLang="ja-JP"/>
              <a:pPr>
                <a:defRPr/>
              </a:pPr>
              <a:t>‹#›</a:t>
            </a:fld>
            <a:endParaRPr lang="en-US" altLang="ja-JP"/>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latin typeface="Times New Roman" pitchFamily="18" charset="0"/>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129392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r>
              <a:rPr lang="en-US"/>
              <a:t>doc.: IEEE 802.19-09/xxxxr0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April 2009</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Rich Kennedy, Research In Motion</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r>
              <a:rPr lang="en-US" altLang="ja-JP"/>
              <a:t>Page </a:t>
            </a:r>
            <a:fld id="{658DDA19-48F8-D54F-B94A-B5244F20A2C8}" type="slidenum">
              <a:rPr lang="en-US" altLang="ja-JP"/>
              <a:pPr>
                <a:defRPr/>
              </a:pPr>
              <a:t>‹#›</a:t>
            </a:fld>
            <a:endParaRPr lang="en-US" altLang="ja-JP"/>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latin typeface="Times New Roman" pitchFamily="18" charset="0"/>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3650996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ＭＳ Ｐゴシック" charset="-128"/>
      </a:defRPr>
    </a:lvl1pPr>
    <a:lvl2pPr marL="1143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2pPr>
    <a:lvl3pPr marL="2286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3pPr>
    <a:lvl4pPr marL="3429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4pPr>
    <a:lvl5pPr marL="457200" algn="l" defTabSz="933450" rtl="0" eaLnBrk="0" fontAlgn="base" hangingPunct="0">
      <a:spcBef>
        <a:spcPct val="30000"/>
      </a:spcBef>
      <a:spcAft>
        <a:spcPct val="0"/>
      </a:spcAft>
      <a:defRPr kumimoji="1"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6387"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6388"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6389"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EEA713CC-9B1F-7247-BAAA-33C260C63A7B}" type="slidenum">
              <a:rPr lang="en-US" altLang="ja-JP">
                <a:latin typeface="Times New Roman" pitchFamily="-84" charset="0"/>
                <a:cs typeface="ＭＳ Ｐゴシック" pitchFamily="-84" charset="-128"/>
              </a:rPr>
              <a:pPr/>
              <a:t>1</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13</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6082" name="スライド イメージ プレースホルダ 1"/>
          <p:cNvSpPr>
            <a:spLocks noGrp="1" noRot="1" noChangeAspect="1"/>
          </p:cNvSpPr>
          <p:nvPr>
            <p:ph type="sldImg"/>
          </p:nvPr>
        </p:nvSpPr>
        <p:spPr>
          <a:xfrm>
            <a:off x="1154113" y="701675"/>
            <a:ext cx="4625975" cy="3468688"/>
          </a:xfrm>
          <a:ln/>
        </p:spPr>
      </p:sp>
      <p:sp>
        <p:nvSpPr>
          <p:cNvPr id="4608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6084"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46085"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46086"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46087"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09675942-11AB-EC4A-9EC0-5078A59FCC5E}" type="slidenum">
              <a:rPr lang="en-US" altLang="ja-JP" smtClean="0">
                <a:latin typeface="Times New Roman" pitchFamily="-84" charset="0"/>
                <a:cs typeface="ＭＳ Ｐゴシック" pitchFamily="-84" charset="-128"/>
              </a:rPr>
              <a:pPr/>
              <a:t>14</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p:cNvSpPr>
          <p:nvPr>
            <p:ph type="sldImg"/>
          </p:nvPr>
        </p:nvSpPr>
        <p:spPr>
          <a:xfrm>
            <a:off x="1154113" y="701675"/>
            <a:ext cx="4625975" cy="3468688"/>
          </a:xfrm>
          <a:ln/>
        </p:spPr>
      </p:sp>
      <p:sp>
        <p:nvSpPr>
          <p:cNvPr id="50179"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50180"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50181"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50182"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50183"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568CC3AC-A1ED-7847-9403-92D1B639F25A}" type="slidenum">
              <a:rPr lang="en-US" altLang="ja-JP" smtClean="0">
                <a:latin typeface="Times New Roman" pitchFamily="-84" charset="0"/>
                <a:cs typeface="ＭＳ Ｐゴシック" pitchFamily="-84" charset="-128"/>
              </a:rPr>
              <a:pPr/>
              <a:t>15</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smtClean="0"/>
              <a:t>doc.: IEEE 802.11-12/1001r0</a:t>
            </a:r>
            <a:endParaRPr lang="en-US"/>
          </a:p>
        </p:txBody>
      </p:sp>
      <p:sp>
        <p:nvSpPr>
          <p:cNvPr id="13315" name="Rectangle 3"/>
          <p:cNvSpPr>
            <a:spLocks noGrp="1" noChangeArrowheads="1"/>
          </p:cNvSpPr>
          <p:nvPr>
            <p:ph type="dt" sz="quarter" idx="1"/>
          </p:nvPr>
        </p:nvSpPr>
        <p:spPr>
          <a:xfrm>
            <a:off x="654050" y="95706"/>
            <a:ext cx="788014" cy="215444"/>
          </a:xfrm>
          <a:noFill/>
        </p:spPr>
        <p:txBody>
          <a:bodyPr/>
          <a:lstStyle/>
          <a:p>
            <a:r>
              <a:rPr lang="en-US" dirty="0" smtClean="0"/>
              <a:t>Sept  </a:t>
            </a:r>
            <a:r>
              <a:rPr lang="en-US" altLang="ja-JP" dirty="0" smtClean="0"/>
              <a:t>2013</a:t>
            </a:r>
            <a:endParaRPr lang="en-US" dirty="0"/>
          </a:p>
        </p:txBody>
      </p:sp>
      <p:sp>
        <p:nvSpPr>
          <p:cNvPr id="13316" name="Rectangle 6"/>
          <p:cNvSpPr>
            <a:spLocks noGrp="1" noChangeArrowheads="1"/>
          </p:cNvSpPr>
          <p:nvPr>
            <p:ph type="ftr" sz="quarter" idx="4"/>
          </p:nvPr>
        </p:nvSpPr>
        <p:spPr>
          <a:noFill/>
        </p:spPr>
        <p:txBody>
          <a:bodyPr/>
          <a:lstStyle/>
          <a:p>
            <a:pPr lvl="4"/>
            <a:r>
              <a:rPr lang="en-US"/>
              <a:t>Jon Rosdahl, CSR</a:t>
            </a:r>
          </a:p>
        </p:txBody>
      </p:sp>
      <p:sp>
        <p:nvSpPr>
          <p:cNvPr id="13317" name="Rectangle 7"/>
          <p:cNvSpPr>
            <a:spLocks noGrp="1" noChangeArrowheads="1"/>
          </p:cNvSpPr>
          <p:nvPr>
            <p:ph type="sldNum" sz="quarter" idx="5"/>
          </p:nvPr>
        </p:nvSpPr>
        <p:spPr>
          <a:noFill/>
        </p:spPr>
        <p:txBody>
          <a:bodyPr/>
          <a:lstStyle/>
          <a:p>
            <a:r>
              <a:rPr lang="en-US"/>
              <a:t>Page </a:t>
            </a:r>
            <a:fld id="{A3D196C6-C4A5-4DEA-A136-C30BCA8401B0}" type="slidenum">
              <a:rPr lang="en-US"/>
              <a:pPr/>
              <a:t>19</a:t>
            </a:fld>
            <a:endParaRPr lang="en-US"/>
          </a:p>
        </p:txBody>
      </p:sp>
      <p:sp>
        <p:nvSpPr>
          <p:cNvPr id="13318" name="Rectangle 7"/>
          <p:cNvSpPr txBox="1">
            <a:spLocks noGrp="1" noChangeArrowheads="1"/>
          </p:cNvSpPr>
          <p:nvPr/>
        </p:nvSpPr>
        <p:spPr bwMode="auto">
          <a:xfrm>
            <a:off x="3929063" y="8815388"/>
            <a:ext cx="3005137" cy="465137"/>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19</a:t>
            </a:fld>
            <a:endParaRPr lang="en-US"/>
          </a:p>
        </p:txBody>
      </p:sp>
      <p:sp>
        <p:nvSpPr>
          <p:cNvPr id="13319" name="Rectangle 2"/>
          <p:cNvSpPr>
            <a:spLocks noGrp="1" noRot="1" noChangeAspect="1" noChangeArrowheads="1" noTextEdit="1"/>
          </p:cNvSpPr>
          <p:nvPr>
            <p:ph type="sldImg"/>
          </p:nvPr>
        </p:nvSpPr>
        <p:spPr>
          <a:xfrm>
            <a:off x="1149350" y="696913"/>
            <a:ext cx="4637088" cy="3478212"/>
          </a:xfrm>
          <a:ln/>
        </p:spPr>
      </p:sp>
      <p:sp>
        <p:nvSpPr>
          <p:cNvPr id="13320" name="Rectangle 3"/>
          <p:cNvSpPr>
            <a:spLocks noGrp="1" noChangeArrowheads="1"/>
          </p:cNvSpPr>
          <p:nvPr>
            <p:ph type="body" idx="1"/>
          </p:nvPr>
        </p:nvSpPr>
        <p:spPr>
          <a:xfrm>
            <a:off x="925513" y="4408488"/>
            <a:ext cx="5083175" cy="4175125"/>
          </a:xfrm>
          <a:noFill/>
          <a:ln/>
        </p:spPr>
        <p:txBody>
          <a:bodyPr lIns="92643" tIns="46321" rIns="92643" bIns="46321"/>
          <a:lstStyle/>
          <a:p>
            <a:pPr defTabSz="914400"/>
            <a:endParaRPr lang="en-GB"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84" charset="0"/>
                <a:cs typeface="ＭＳ Ｐゴシック" pitchFamily="-84"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84" charset="0"/>
                <a:cs typeface="ＭＳ Ｐゴシック" pitchFamily="-84"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84" charset="0"/>
                <a:cs typeface="ＭＳ Ｐゴシック" pitchFamily="-84"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84" charset="0"/>
                <a:cs typeface="ＭＳ Ｐゴシック" pitchFamily="-84" charset="-128"/>
              </a:rPr>
              <a:t>Page </a:t>
            </a:r>
            <a:fld id="{87BF803F-B4E9-DF4C-AC7F-01BAADF0F0A5}" type="slidenum">
              <a:rPr lang="en-US" altLang="ja-JP">
                <a:latin typeface="Times New Roman" pitchFamily="-84" charset="0"/>
                <a:cs typeface="ＭＳ Ｐゴシック" pitchFamily="-84" charset="-128"/>
              </a:rPr>
              <a:pPr/>
              <a:t>23</a:t>
            </a:fld>
            <a:endParaRPr lang="en-US" altLang="ja-JP">
              <a:latin typeface="Times New Roman" pitchFamily="-84" charset="0"/>
              <a:cs typeface="ＭＳ Ｐゴシック" pitchFamily="-84"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5602" name="スライド イメージ プレースホルダ 1"/>
          <p:cNvSpPr>
            <a:spLocks noGrp="1" noRot="1" noChangeAspect="1"/>
          </p:cNvSpPr>
          <p:nvPr>
            <p:ph type="sldImg"/>
          </p:nvPr>
        </p:nvSpPr>
        <p:spPr>
          <a:xfrm>
            <a:off x="1154113" y="701675"/>
            <a:ext cx="4625975" cy="3468688"/>
          </a:xfrm>
          <a:ln/>
        </p:spPr>
      </p:sp>
      <p:sp>
        <p:nvSpPr>
          <p:cNvPr id="25603" name="ノート プレースホルダ 2"/>
          <p:cNvSpPr>
            <a:spLocks noGrp="1"/>
          </p:cNvSpPr>
          <p:nvPr>
            <p:ph type="body" idx="1"/>
          </p:nvPr>
        </p:nvSpPr>
        <p:spPr>
          <a:noFill/>
          <a:ln/>
        </p:spPr>
        <p:txBody>
          <a:bodyPr/>
          <a:lstStyle/>
          <a:p>
            <a:endParaRPr lang="ja-JP" altLang="en-US">
              <a:latin typeface="Times New Roman" pitchFamily="-84" charset="0"/>
              <a:ea typeface="ＭＳ Ｐゴシック" pitchFamily="-84" charset="-128"/>
              <a:cs typeface="ＭＳ Ｐゴシック" pitchFamily="-84" charset="-128"/>
            </a:endParaRPr>
          </a:p>
        </p:txBody>
      </p:sp>
      <p:sp>
        <p:nvSpPr>
          <p:cNvPr id="49156" name="ヘッダー プレースホルダ 3"/>
          <p:cNvSpPr>
            <a:spLocks noGrp="1"/>
          </p:cNvSpPr>
          <p:nvPr>
            <p:ph type="hdr" sz="quarter"/>
          </p:nvPr>
        </p:nvSpPr>
        <p:spPr/>
        <p:txBody>
          <a:bodyPr/>
          <a:lstStyle/>
          <a:p>
            <a:pPr>
              <a:defRPr/>
            </a:pPr>
            <a:r>
              <a:rPr lang="en-US" altLang="ja-JP" smtClean="0">
                <a:latin typeface="Times New Roman" pitchFamily="-65" charset="0"/>
                <a:cs typeface="ＭＳ Ｐゴシック" pitchFamily="-65" charset="-128"/>
              </a:rPr>
              <a:t>doc.: IEEE 802.19-09/xxxxr0</a:t>
            </a:r>
          </a:p>
        </p:txBody>
      </p:sp>
      <p:sp>
        <p:nvSpPr>
          <p:cNvPr id="49157" name="日付プレースホルダ 4"/>
          <p:cNvSpPr>
            <a:spLocks noGrp="1"/>
          </p:cNvSpPr>
          <p:nvPr>
            <p:ph type="dt" sz="quarter" idx="1"/>
          </p:nvPr>
        </p:nvSpPr>
        <p:spPr/>
        <p:txBody>
          <a:bodyPr/>
          <a:lstStyle/>
          <a:p>
            <a:pPr>
              <a:defRPr/>
            </a:pPr>
            <a:r>
              <a:rPr lang="en-US" altLang="ja-JP" smtClean="0">
                <a:latin typeface="Times New Roman" pitchFamily="-65" charset="0"/>
                <a:cs typeface="ＭＳ Ｐゴシック" pitchFamily="-65" charset="-128"/>
              </a:rPr>
              <a:t>April 2009</a:t>
            </a:r>
          </a:p>
        </p:txBody>
      </p:sp>
      <p:sp>
        <p:nvSpPr>
          <p:cNvPr id="49158" name="フッター プレースホルダ 5"/>
          <p:cNvSpPr>
            <a:spLocks noGrp="1"/>
          </p:cNvSpPr>
          <p:nvPr>
            <p:ph type="ftr" sz="quarter" idx="4"/>
          </p:nvPr>
        </p:nvSpPr>
        <p:spPr/>
        <p:txBody>
          <a:bodyPr/>
          <a:lstStyle/>
          <a:p>
            <a:pPr lvl="4">
              <a:defRPr/>
            </a:pPr>
            <a:r>
              <a:rPr lang="en-US" altLang="ja-JP" smtClean="0">
                <a:latin typeface="Times New Roman" pitchFamily="-65" charset="0"/>
                <a:cs typeface="ＭＳ Ｐゴシック" pitchFamily="-65" charset="-128"/>
              </a:rPr>
              <a:t>Rich Kennedy, Research In Motion</a:t>
            </a:r>
          </a:p>
        </p:txBody>
      </p:sp>
      <p:sp>
        <p:nvSpPr>
          <p:cNvPr id="49159" name="スライド番号プレースホルダ 6"/>
          <p:cNvSpPr>
            <a:spLocks noGrp="1"/>
          </p:cNvSpPr>
          <p:nvPr>
            <p:ph type="sldNum" sz="quarter" idx="5"/>
          </p:nvPr>
        </p:nvSpPr>
        <p:spPr/>
        <p:txBody>
          <a:bodyPr/>
          <a:lstStyle/>
          <a:p>
            <a:pPr>
              <a:defRPr/>
            </a:pPr>
            <a:r>
              <a:rPr lang="en-US" altLang="ja-JP" smtClean="0">
                <a:latin typeface="Times New Roman" pitchFamily="-65" charset="0"/>
                <a:cs typeface="ＭＳ Ｐゴシック" pitchFamily="-65" charset="-128"/>
              </a:rPr>
              <a:t>Page </a:t>
            </a:r>
            <a:fld id="{DCE342CC-A869-8243-8F84-6087C7487882}" type="slidenum">
              <a:rPr lang="en-US" altLang="ja-JP" smtClean="0">
                <a:latin typeface="Times New Roman" pitchFamily="-65" charset="0"/>
                <a:cs typeface="ＭＳ Ｐゴシック" pitchFamily="-65" charset="-128"/>
              </a:rPr>
              <a:pPr>
                <a:defRPr/>
              </a:pPr>
              <a:t>24</a:t>
            </a:fld>
            <a:endParaRPr lang="en-US" altLang="ja-JP" smtClean="0">
              <a:latin typeface="Times New Roman" pitchFamily="-65" charset="0"/>
              <a:cs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US" altLang="ja-JP">
                <a:latin typeface="Times New Roman" pitchFamily="-84" charset="0"/>
                <a:cs typeface="ＭＳ Ｐゴシック" pitchFamily="-84" charset="-128"/>
              </a:rPr>
              <a:t>doc.: IEEE 802.19-09/xxxxr0</a:t>
            </a:r>
          </a:p>
        </p:txBody>
      </p:sp>
      <p:sp>
        <p:nvSpPr>
          <p:cNvPr id="18435" name="Rectangle 3"/>
          <p:cNvSpPr>
            <a:spLocks noGrp="1" noChangeArrowheads="1"/>
          </p:cNvSpPr>
          <p:nvPr>
            <p:ph type="dt" sz="quarter" idx="1"/>
          </p:nvPr>
        </p:nvSpPr>
        <p:spPr>
          <a:noFill/>
        </p:spPr>
        <p:txBody>
          <a:bodyPr/>
          <a:lstStyle/>
          <a:p>
            <a:r>
              <a:rPr lang="en-US" altLang="ja-JP">
                <a:latin typeface="Times New Roman" pitchFamily="-84" charset="0"/>
                <a:cs typeface="ＭＳ Ｐゴシック" pitchFamily="-84" charset="-128"/>
              </a:rPr>
              <a:t>April 2009</a:t>
            </a:r>
          </a:p>
        </p:txBody>
      </p:sp>
      <p:sp>
        <p:nvSpPr>
          <p:cNvPr id="18436" name="Rectangle 6"/>
          <p:cNvSpPr>
            <a:spLocks noGrp="1" noChangeArrowheads="1"/>
          </p:cNvSpPr>
          <p:nvPr>
            <p:ph type="ftr" sz="quarter" idx="4"/>
          </p:nvPr>
        </p:nvSpPr>
        <p:spPr>
          <a:noFill/>
        </p:spPr>
        <p:txBody>
          <a:bodyPr/>
          <a:lstStyle/>
          <a:p>
            <a:pPr lvl="4"/>
            <a:r>
              <a:rPr lang="en-US" altLang="ja-JP">
                <a:latin typeface="Times New Roman" pitchFamily="-84" charset="0"/>
                <a:cs typeface="ＭＳ Ｐゴシック" pitchFamily="-84" charset="-128"/>
              </a:rPr>
              <a:t>Rich Kennedy, Research In Motion</a:t>
            </a:r>
          </a:p>
        </p:txBody>
      </p:sp>
      <p:sp>
        <p:nvSpPr>
          <p:cNvPr id="18437" name="Rectangle 7"/>
          <p:cNvSpPr>
            <a:spLocks noGrp="1" noChangeArrowheads="1"/>
          </p:cNvSpPr>
          <p:nvPr>
            <p:ph type="sldNum" sz="quarter" idx="5"/>
          </p:nvPr>
        </p:nvSpPr>
        <p:spPr>
          <a:noFill/>
        </p:spPr>
        <p:txBody>
          <a:bodyPr/>
          <a:lstStyle/>
          <a:p>
            <a:r>
              <a:rPr lang="en-US" altLang="ja-JP">
                <a:latin typeface="Times New Roman" pitchFamily="-84" charset="0"/>
                <a:cs typeface="ＭＳ Ｐゴシック" pitchFamily="-84" charset="-128"/>
              </a:rPr>
              <a:t>Page </a:t>
            </a:r>
            <a:fld id="{15D7D818-1B16-6C40-A628-DF82F11E84A6}" type="slidenum">
              <a:rPr lang="en-US" altLang="ja-JP">
                <a:latin typeface="Times New Roman" pitchFamily="-84" charset="0"/>
                <a:cs typeface="ＭＳ Ｐゴシック" pitchFamily="-84" charset="-128"/>
              </a:rPr>
              <a:pPr/>
              <a:t>2</a:t>
            </a:fld>
            <a:endParaRPr lang="en-US" altLang="ja-JP">
              <a:latin typeface="Times New Roman" pitchFamily="-84" charset="0"/>
              <a:cs typeface="ＭＳ Ｐゴシック" pitchFamily="-84" charset="-128"/>
            </a:endParaRPr>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p:spPr>
        <p:txBody>
          <a:bodyPr lIns="95250" rIns="95250"/>
          <a:lstStyle/>
          <a:p>
            <a:endParaRPr kumimoji="0" lang="ja-JP" altLang="en-US">
              <a:latin typeface="Times New Roman" pitchFamily="-84" charset="0"/>
              <a:ea typeface="ＭＳ Ｐゴシック" pitchFamily="-84" charset="-128"/>
              <a:cs typeface="ＭＳ Ｐゴシック" pitchFamily="-8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4087327" y="95706"/>
            <a:ext cx="2194411" cy="215444"/>
          </a:xfrm>
          <a:noFill/>
        </p:spPr>
        <p:txBody>
          <a:bodyPr/>
          <a:lstStyle/>
          <a:p>
            <a:r>
              <a:rPr lang="en-US" altLang="ja-JP">
                <a:latin typeface="Times New Roman" pitchFamily="-65" charset="0"/>
                <a:cs typeface="ＭＳ Ｐゴシック" pitchFamily="-65" charset="-128"/>
              </a:rPr>
              <a:t>doc.: IEEE 802.11-09/xxxxr0</a:t>
            </a:r>
          </a:p>
        </p:txBody>
      </p:sp>
      <p:sp>
        <p:nvSpPr>
          <p:cNvPr id="16387" name="Rectangle 3"/>
          <p:cNvSpPr>
            <a:spLocks noGrp="1" noChangeArrowheads="1"/>
          </p:cNvSpPr>
          <p:nvPr>
            <p:ph type="dt" sz="quarter" idx="1"/>
          </p:nvPr>
        </p:nvSpPr>
        <p:spPr>
          <a:xfrm>
            <a:off x="654050" y="95706"/>
            <a:ext cx="752948" cy="215444"/>
          </a:xfrm>
          <a:noFill/>
        </p:spPr>
        <p:txBody>
          <a:bodyPr/>
          <a:lstStyle/>
          <a:p>
            <a:r>
              <a:rPr lang="en-US" altLang="ja-JP">
                <a:latin typeface="Times New Roman" pitchFamily="-65" charset="0"/>
                <a:cs typeface="ＭＳ Ｐゴシック" pitchFamily="-65" charset="-128"/>
              </a:rPr>
              <a:t>May 2008</a:t>
            </a:r>
          </a:p>
        </p:txBody>
      </p:sp>
      <p:sp>
        <p:nvSpPr>
          <p:cNvPr id="16388" name="Rectangle 6"/>
          <p:cNvSpPr>
            <a:spLocks noGrp="1" noChangeArrowheads="1"/>
          </p:cNvSpPr>
          <p:nvPr>
            <p:ph type="ftr" sz="quarter" idx="4"/>
          </p:nvPr>
        </p:nvSpPr>
        <p:spPr>
          <a:xfrm>
            <a:off x="4709493" y="8985250"/>
            <a:ext cx="1572245" cy="184666"/>
          </a:xfrm>
          <a:noFill/>
        </p:spPr>
        <p:txBody>
          <a:bodyPr/>
          <a:lstStyle/>
          <a:p>
            <a:pPr lvl="4"/>
            <a:r>
              <a:rPr lang="en-US" altLang="ja-JP">
                <a:latin typeface="Times New Roman" pitchFamily="-65" charset="0"/>
                <a:cs typeface="ＭＳ Ｐゴシック" pitchFamily="-65" charset="-128"/>
              </a:rPr>
              <a:t>Bruce Kraemer (Marvell)</a:t>
            </a:r>
          </a:p>
        </p:txBody>
      </p:sp>
      <p:sp>
        <p:nvSpPr>
          <p:cNvPr id="16389" name="Rectangle 7"/>
          <p:cNvSpPr>
            <a:spLocks noGrp="1" noChangeArrowheads="1"/>
          </p:cNvSpPr>
          <p:nvPr>
            <p:ph type="sldNum" sz="quarter" idx="5"/>
          </p:nvPr>
        </p:nvSpPr>
        <p:spPr>
          <a:xfrm>
            <a:off x="3320836" y="8985250"/>
            <a:ext cx="414552" cy="184666"/>
          </a:xfrm>
          <a:noFill/>
        </p:spPr>
        <p:txBody>
          <a:bodyPr/>
          <a:lstStyle/>
          <a:p>
            <a:r>
              <a:rPr lang="en-US" altLang="ja-JP">
                <a:latin typeface="Times New Roman" pitchFamily="-65" charset="0"/>
                <a:cs typeface="ＭＳ Ｐゴシック" pitchFamily="-65" charset="-128"/>
              </a:rPr>
              <a:t>Page </a:t>
            </a:r>
            <a:fld id="{4F3CD8BA-0884-4840-B956-EE9BA92DD1F2}" type="slidenum">
              <a:rPr lang="en-US" altLang="ja-JP">
                <a:latin typeface="Times New Roman" pitchFamily="-65" charset="0"/>
                <a:cs typeface="ＭＳ Ｐゴシック" pitchFamily="-65" charset="-128"/>
              </a:rPr>
              <a:pPr/>
              <a:t>6</a:t>
            </a:fld>
            <a:endParaRPr lang="en-US" altLang="ja-JP">
              <a:latin typeface="Times New Roman" pitchFamily="-65" charset="0"/>
              <a:cs typeface="ＭＳ Ｐゴシック" pitchFamily="-65" charset="-128"/>
            </a:endParaRPr>
          </a:p>
        </p:txBody>
      </p:sp>
      <p:sp>
        <p:nvSpPr>
          <p:cNvPr id="16390" name="Rectangle 2"/>
          <p:cNvSpPr>
            <a:spLocks noGrp="1" noRot="1" noChangeAspect="1" noChangeArrowheads="1" noTextEdit="1"/>
          </p:cNvSpPr>
          <p:nvPr>
            <p:ph type="sldImg"/>
          </p:nvPr>
        </p:nvSpPr>
        <p:spPr>
          <a:xfrm>
            <a:off x="1147763" y="696913"/>
            <a:ext cx="4638675" cy="3479800"/>
          </a:xfrm>
          <a:ln/>
        </p:spPr>
      </p:sp>
      <p:sp>
        <p:nvSpPr>
          <p:cNvPr id="16391" name="Rectangle 3"/>
          <p:cNvSpPr>
            <a:spLocks noGrp="1" noChangeArrowheads="1"/>
          </p:cNvSpPr>
          <p:nvPr>
            <p:ph type="body" idx="1"/>
          </p:nvPr>
        </p:nvSpPr>
        <p:spPr>
          <a:xfrm>
            <a:off x="692793" y="4407617"/>
            <a:ext cx="5548614" cy="4176552"/>
          </a:xfrm>
          <a:noFill/>
          <a:ln/>
        </p:spPr>
        <p:txBody>
          <a:bodyPr/>
          <a:lstStyle/>
          <a:p>
            <a:endParaRPr kumimoji="0" lang="en-GB">
              <a:latin typeface="Times New Roman" pitchFamily="-65" charset="0"/>
              <a:ea typeface="ＭＳ Ｐゴシック" pitchFamily="-65" charset="-128"/>
              <a:cs typeface="ＭＳ Ｐゴシック" pitchFamily="-65"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7</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8</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9</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10</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11</a:t>
            </a:fld>
            <a:endParaRPr lang="en-US" altLang="ja-JP" smtClean="0">
              <a:latin typeface="Times New Roman" pitchFamily="-84" charset="0"/>
              <a:cs typeface="ＭＳ Ｐゴシック" pitchFamily="-84"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7650" name="スライド イメージ プレースホルダ 1"/>
          <p:cNvSpPr>
            <a:spLocks noGrp="1" noRot="1" noChangeAspect="1"/>
          </p:cNvSpPr>
          <p:nvPr>
            <p:ph type="sldImg"/>
          </p:nvPr>
        </p:nvSpPr>
        <p:spPr>
          <a:xfrm>
            <a:off x="1154113" y="701675"/>
            <a:ext cx="4625975" cy="3468688"/>
          </a:xfrm>
          <a:ln/>
        </p:spPr>
      </p:sp>
      <p:sp>
        <p:nvSpPr>
          <p:cNvPr id="27651" name="ノート プレースホルダ 2"/>
          <p:cNvSpPr>
            <a:spLocks noGrp="1"/>
          </p:cNvSpPr>
          <p:nvPr>
            <p:ph type="body" idx="1"/>
          </p:nvPr>
        </p:nvSpPr>
        <p:spPr>
          <a:noFill/>
          <a:ln/>
        </p:spPr>
        <p:txBody>
          <a:bodyPr/>
          <a:lstStyle/>
          <a:p>
            <a:endParaRPr lang="en-US" altLang="ja-JP" dirty="0" smtClean="0">
              <a:latin typeface="Times New Roman" pitchFamily="-84" charset="0"/>
              <a:ea typeface="ＭＳ Ｐゴシック" pitchFamily="-84" charset="-128"/>
              <a:cs typeface="ＭＳ Ｐゴシック" pitchFamily="-84" charset="-128"/>
            </a:endParaRPr>
          </a:p>
        </p:txBody>
      </p:sp>
      <p:sp>
        <p:nvSpPr>
          <p:cNvPr id="27652" name="ヘッダー プレースホルダ 3"/>
          <p:cNvSpPr>
            <a:spLocks noGrp="1"/>
          </p:cNvSpPr>
          <p:nvPr>
            <p:ph type="hdr" sz="quarter"/>
          </p:nvPr>
        </p:nvSpPr>
        <p:spPr>
          <a:noFill/>
        </p:spPr>
        <p:txBody>
          <a:bodyPr/>
          <a:lstStyle/>
          <a:p>
            <a:r>
              <a:rPr lang="en-US" altLang="ja-JP" smtClean="0">
                <a:latin typeface="Times New Roman" pitchFamily="-84" charset="0"/>
                <a:cs typeface="ＭＳ Ｐゴシック" pitchFamily="-84" charset="-128"/>
              </a:rPr>
              <a:t>doc.: IEEE 802.19-09/xxxxr0</a:t>
            </a:r>
          </a:p>
        </p:txBody>
      </p:sp>
      <p:sp>
        <p:nvSpPr>
          <p:cNvPr id="27653" name="日付プレースホルダ 4"/>
          <p:cNvSpPr>
            <a:spLocks noGrp="1"/>
          </p:cNvSpPr>
          <p:nvPr>
            <p:ph type="dt" sz="quarter" idx="1"/>
          </p:nvPr>
        </p:nvSpPr>
        <p:spPr>
          <a:noFill/>
        </p:spPr>
        <p:txBody>
          <a:bodyPr/>
          <a:lstStyle/>
          <a:p>
            <a:r>
              <a:rPr lang="en-US" altLang="ja-JP" smtClean="0">
                <a:latin typeface="Times New Roman" pitchFamily="-84" charset="0"/>
                <a:cs typeface="ＭＳ Ｐゴシック" pitchFamily="-84" charset="-128"/>
              </a:rPr>
              <a:t>April 2009</a:t>
            </a:r>
          </a:p>
        </p:txBody>
      </p:sp>
      <p:sp>
        <p:nvSpPr>
          <p:cNvPr id="27654" name="フッター プレースホルダ 5"/>
          <p:cNvSpPr>
            <a:spLocks noGrp="1"/>
          </p:cNvSpPr>
          <p:nvPr>
            <p:ph type="ftr" sz="quarter" idx="4"/>
          </p:nvPr>
        </p:nvSpPr>
        <p:spPr>
          <a:noFill/>
        </p:spPr>
        <p:txBody>
          <a:bodyPr/>
          <a:lstStyle/>
          <a:p>
            <a:pPr lvl="4"/>
            <a:r>
              <a:rPr lang="en-US" altLang="ja-JP" smtClean="0">
                <a:latin typeface="Times New Roman" pitchFamily="-84" charset="0"/>
                <a:cs typeface="ＭＳ Ｐゴシック" pitchFamily="-84" charset="-128"/>
              </a:rPr>
              <a:t>Rich Kennedy, Research In Motion</a:t>
            </a:r>
          </a:p>
        </p:txBody>
      </p:sp>
      <p:sp>
        <p:nvSpPr>
          <p:cNvPr id="27655" name="スライド番号プレースホルダ 6"/>
          <p:cNvSpPr>
            <a:spLocks noGrp="1"/>
          </p:cNvSpPr>
          <p:nvPr>
            <p:ph type="sldNum" sz="quarter" idx="5"/>
          </p:nvPr>
        </p:nvSpPr>
        <p:spPr>
          <a:noFill/>
        </p:spPr>
        <p:txBody>
          <a:bodyPr/>
          <a:lstStyle/>
          <a:p>
            <a:r>
              <a:rPr lang="en-US" altLang="ja-JP" smtClean="0">
                <a:latin typeface="Times New Roman" pitchFamily="-84" charset="0"/>
                <a:cs typeface="ＭＳ Ｐゴシック" pitchFamily="-84" charset="-128"/>
              </a:rPr>
              <a:t>Page </a:t>
            </a:r>
            <a:fld id="{DD6EBB6C-8D41-424E-856D-CB06426162E6}" type="slidenum">
              <a:rPr lang="en-US" altLang="ja-JP" smtClean="0">
                <a:latin typeface="Times New Roman" pitchFamily="-84" charset="0"/>
                <a:cs typeface="ＭＳ Ｐゴシック" pitchFamily="-84" charset="-128"/>
              </a:rPr>
              <a:pPr/>
              <a:t>12</a:t>
            </a:fld>
            <a:endParaRPr lang="en-US" altLang="ja-JP" smtClean="0">
              <a:latin typeface="Times New Roman" pitchFamily="-84" charset="0"/>
              <a:cs typeface="ＭＳ Ｐゴシック" pitchFamily="-8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37B09A0-BB64-D944-91DA-E0878867DF64}"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6B96CA3-E382-3442-AFFD-A7E4C21871F7}"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AAEDB6D0-FFAE-0B45-B840-AFAB375B010A}"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E275D85B-EEFE-A142-B02B-B9A3C4542434}"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3060BA80-4FDB-C140-AD27-D6552766E67E}"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D101B002-A266-024B-B22F-DC19655FC800}"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70ADC790-B12E-AA44-AF08-80525594A063}"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947AE1E1-1499-D74A-95A4-7F4FAB76A92F}"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4C7CEA63-2B76-A643-8598-A4403A39BBE7}"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7E0BA808-DB25-844A-A2EE-229D6A5C1DE9}"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May 2014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smtClean="0"/>
              <a:t>Hiroshi Mano (KDTI)</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19255177-E4EC-BE4C-B516-B975FB15DBA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ja-JP"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ja-JP" dirty="0"/>
              <a:t>Click to edit Master text styles</a:t>
            </a:r>
          </a:p>
          <a:p>
            <a:pPr lvl="1"/>
            <a:r>
              <a:rPr lang="en-US" altLang="ja-JP" dirty="0"/>
              <a:t>Second level</a:t>
            </a:r>
          </a:p>
          <a:p>
            <a:pPr lvl="2"/>
            <a:r>
              <a:rPr lang="en-US" altLang="ja-JP" dirty="0"/>
              <a:t>Third level</a:t>
            </a:r>
          </a:p>
          <a:p>
            <a:pPr lvl="3"/>
            <a:r>
              <a:rPr lang="en-US" altLang="ja-JP" dirty="0"/>
              <a:t>Fourth level</a:t>
            </a:r>
          </a:p>
          <a:p>
            <a:pPr lvl="4"/>
            <a:r>
              <a:rPr lang="en-US" altLang="ja-JP" dirty="0"/>
              <a:t>Fifth level</a:t>
            </a:r>
          </a:p>
        </p:txBody>
      </p:sp>
      <p:sp>
        <p:nvSpPr>
          <p:cNvPr id="1028" name="Rectangle 4"/>
          <p:cNvSpPr>
            <a:spLocks noGrp="1" noChangeArrowheads="1"/>
          </p:cNvSpPr>
          <p:nvPr>
            <p:ph type="dt" sz="half" idx="2"/>
          </p:nvPr>
        </p:nvSpPr>
        <p:spPr bwMode="auto">
          <a:xfrm>
            <a:off x="696913" y="332601"/>
            <a:ext cx="87858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ltLang="ja-JP" smtClean="0"/>
              <a:t>May 2014</a:t>
            </a:r>
            <a:endParaRPr lang="en-US" dirty="0"/>
          </a:p>
        </p:txBody>
      </p:sp>
      <p:sp>
        <p:nvSpPr>
          <p:cNvPr id="1029" name="Rectangle 5"/>
          <p:cNvSpPr>
            <a:spLocks noGrp="1" noChangeArrowheads="1"/>
          </p:cNvSpPr>
          <p:nvPr>
            <p:ph type="ftr" sz="quarter" idx="3"/>
          </p:nvPr>
        </p:nvSpPr>
        <p:spPr bwMode="auto">
          <a:xfrm>
            <a:off x="7141949" y="6475413"/>
            <a:ext cx="140197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altLang="ja-JP" smtClean="0"/>
              <a:t>Hiroshi Mano (KDTI)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charset="0"/>
              </a:defRPr>
            </a:lvl1pPr>
          </a:lstStyle>
          <a:p>
            <a:pPr>
              <a:defRPr/>
            </a:pPr>
            <a:r>
              <a:rPr lang="en-US" altLang="ja-JP"/>
              <a:t>Slide </a:t>
            </a:r>
            <a:fld id="{B504787E-AE3C-CC4D-B314-7185A8D42722}" type="slidenum">
              <a:rPr lang="en-US" altLang="ja-JP"/>
              <a:pPr>
                <a:defRPr/>
              </a:pPr>
              <a:t>‹#›</a:t>
            </a:fld>
            <a:endParaRPr lang="en-US" altLang="ja-JP"/>
          </a:p>
        </p:txBody>
      </p:sp>
      <p:sp>
        <p:nvSpPr>
          <p:cNvPr id="1031" name="Rectangle 7"/>
          <p:cNvSpPr>
            <a:spLocks noChangeArrowheads="1"/>
          </p:cNvSpPr>
          <p:nvPr userDrawn="1"/>
        </p:nvSpPr>
        <p:spPr bwMode="auto">
          <a:xfrm>
            <a:off x="5521547" y="332601"/>
            <a:ext cx="2923953" cy="276999"/>
          </a:xfrm>
          <a:prstGeom prst="rect">
            <a:avLst/>
          </a:prstGeom>
          <a:noFill/>
          <a:ln w="9525">
            <a:noFill/>
            <a:miter lim="800000"/>
            <a:headEnd/>
            <a:tailEnd/>
          </a:ln>
          <a:effectLst/>
        </p:spPr>
        <p:txBody>
          <a:bodyPr wrap="none" lIns="0" tIns="0" rIns="0" bIns="0" anchor="b">
            <a:prstTxWarp prst="textNoShape">
              <a:avLst/>
            </a:prstTxWarp>
            <a:spAutoFit/>
          </a:bodyPr>
          <a:lstStyle/>
          <a:p>
            <a:pPr marL="457200" lvl="4" algn="r">
              <a:defRPr/>
            </a:pPr>
            <a:r>
              <a:rPr lang="en-US" altLang="ja-JP" sz="1800" b="1" dirty="0"/>
              <a:t>doc.: IEEE </a:t>
            </a:r>
            <a:r>
              <a:rPr lang="en-US" altLang="ja-JP" sz="1800" b="1" dirty="0" smtClean="0"/>
              <a:t>802.11-14-0491-</a:t>
            </a:r>
            <a:r>
              <a:rPr lang="en-US" altLang="ja-JP" sz="1800" b="1" dirty="0" smtClean="0"/>
              <a:t>03</a:t>
            </a:r>
            <a:endParaRPr lang="en-US" altLang="ja-JP"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033" name="Rectangle 9"/>
          <p:cNvSpPr>
            <a:spLocks noChangeArrowheads="1"/>
          </p:cNvSpPr>
          <p:nvPr/>
        </p:nvSpPr>
        <p:spPr bwMode="auto">
          <a:xfrm>
            <a:off x="685800" y="6475413"/>
            <a:ext cx="491396" cy="184666"/>
          </a:xfrm>
          <a:prstGeom prst="rect">
            <a:avLst/>
          </a:prstGeom>
          <a:noFill/>
          <a:ln w="9525">
            <a:noFill/>
            <a:miter lim="800000"/>
            <a:headEnd/>
            <a:tailEnd/>
          </a:ln>
          <a:effectLst/>
        </p:spPr>
        <p:txBody>
          <a:bodyPr wrap="none" lIns="0" tIns="0" rIns="0" bIns="0">
            <a:spAutoFit/>
          </a:bodyPr>
          <a:lstStyle/>
          <a:p>
            <a:pPr>
              <a:defRPr/>
            </a:pPr>
            <a:r>
              <a:rPr lang="en-US" dirty="0" smtClean="0">
                <a:latin typeface="Times New Roman" pitchFamily="18" charset="0"/>
              </a:rPr>
              <a:t>Agenda</a:t>
            </a:r>
            <a:endParaRPr lang="en-US" dirty="0">
              <a:latin typeface="Times New Roman" pitchFamily="18" charset="0"/>
            </a:endParaRP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Times New Roman" pitchFamily="18" charset="0"/>
            </a:endParaRPr>
          </a:p>
        </p:txBody>
      </p:sp>
      <p:sp>
        <p:nvSpPr>
          <p:cNvPr id="11" name="テキスト ボックス 10"/>
          <p:cNvSpPr txBox="1"/>
          <p:nvPr userDrawn="1"/>
        </p:nvSpPr>
        <p:spPr>
          <a:xfrm>
            <a:off x="-1808163" y="1539875"/>
            <a:ext cx="184150" cy="276225"/>
          </a:xfrm>
          <a:prstGeom prst="rect">
            <a:avLst/>
          </a:prstGeom>
          <a:noFill/>
        </p:spPr>
        <p:txBody>
          <a:bodyPr wrap="none">
            <a:prstTxWarp prst="textNoShape">
              <a:avLst/>
            </a:prstTxWarp>
            <a:spAutoFit/>
          </a:bodyPr>
          <a:lstStyle/>
          <a:p>
            <a:pPr>
              <a:defRPr/>
            </a:pPr>
            <a:endParaRPr kumimoji="1" lang="ja-JP" altLang="en-US">
              <a:latin typeface="Times New Roman" charset="0"/>
              <a:ea typeface="ＭＳ Ｐゴシック" charset="-128"/>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128"/>
          <a:cs typeface="ＭＳ Ｐゴシック" charset="-128"/>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kumimoji="1"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kumimoji="1">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kumimoji="1"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no@koden-ti.com" TargetMode="External"/><Relationship Id="rId4" Type="http://schemas.openxmlformats.org/officeDocument/2006/relationships/hyperlink" Target="mailto:hiroshi@manosan.org"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public-file/07/11-07-0360-04-0000-802-11-policies-and-procedures.doc" TargetMode="External"/><Relationship Id="rId10" Type="http://schemas.openxmlformats.org/officeDocument/2006/relationships/hyperlink" Target="http://newton" TargetMode="External"/><Relationship Id="rId11" Type="http://schemas.openxmlformats.org/officeDocument/2006/relationships/comments" Target="../comments/comment1.xml"/><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hyperlink" Target="http://grouper.ieee.org/groups/802/PNP/approved/IEEE_802_LMSC_OM_approved_120725.pdf" TargetMode="External"/><Relationship Id="rId4" Type="http://schemas.openxmlformats.org/officeDocument/2006/relationships/hyperlink" Target="http://grouper.ieee.org/groups/802/PNP/approved/IEEE_802_LMSC_WG_PandP_approved_120604-v1.pdf" TargetMode="External"/><Relationship Id="rId5" Type="http://schemas.openxmlformats.org/officeDocument/2006/relationships/hyperlink" Target="https://mentor.ieee.org/802.11/documents?is_dcn=2&amp;is_year=2009" TargetMode="External"/><Relationship Id="rId6" Type="http://schemas.openxmlformats.org/officeDocument/2006/relationships/hyperlink" Target="https://mentor.ieee.org/802.11/dcn/13/11-13-0001-00-0000-802-11-operations-manual.docx" TargetMode="External"/><Relationship Id="rId7" Type="http://schemas.openxmlformats.org/officeDocument/2006/relationships/hyperlink" Target="http://www.ieee802.org/11/Rules/rule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 Id="rId3" Type="http://schemas.openxmlformats.org/officeDocument/2006/relationships/hyperlink" Target="http://grouper.ieee.org/groups/802/11/SponsorBallot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murphy.events.ieee.org/imat/attendance/index"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15363"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4" name="Slide Number Placeholder 5"/>
          <p:cNvSpPr>
            <a:spLocks noGrp="1"/>
          </p:cNvSpPr>
          <p:nvPr>
            <p:ph type="sldNum" sz="quarter" idx="12"/>
          </p:nvPr>
        </p:nvSpPr>
        <p:spPr>
          <a:noFill/>
        </p:spPr>
        <p:txBody>
          <a:bodyPr/>
          <a:lstStyle/>
          <a:p>
            <a:r>
              <a:rPr lang="en-US" altLang="ja-JP">
                <a:latin typeface="Times New Roman" pitchFamily="-84" charset="0"/>
              </a:rPr>
              <a:t>Slide </a:t>
            </a:r>
            <a:fld id="{54262BD9-4907-E34E-8190-C8561625922C}" type="slidenum">
              <a:rPr lang="en-US" altLang="ja-JP">
                <a:latin typeface="Times New Roman" pitchFamily="-84" charset="0"/>
              </a:rPr>
              <a:pPr/>
              <a:t>1</a:t>
            </a:fld>
            <a:endParaRPr lang="en-US" altLang="ja-JP">
              <a:latin typeface="Times New Roman" pitchFamily="-84" charset="0"/>
            </a:endParaRPr>
          </a:p>
        </p:txBody>
      </p:sp>
      <p:sp>
        <p:nvSpPr>
          <p:cNvPr id="15365" name="Rectangle 2"/>
          <p:cNvSpPr>
            <a:spLocks noGrp="1" noChangeArrowheads="1"/>
          </p:cNvSpPr>
          <p:nvPr>
            <p:ph type="title"/>
          </p:nvPr>
        </p:nvSpPr>
        <p:spPr>
          <a:xfrm>
            <a:off x="685800" y="838200"/>
            <a:ext cx="8077200" cy="1295400"/>
          </a:xfrm>
          <a:noFill/>
        </p:spPr>
        <p:txBody>
          <a:bodyPr/>
          <a:lstStyle/>
          <a:p>
            <a:r>
              <a:rPr lang="en-US" altLang="ja-JP" dirty="0">
                <a:ea typeface="ＭＳ Ｐゴシック" pitchFamily="-84" charset="-128"/>
                <a:cs typeface="ＭＳ Ｐゴシック" pitchFamily="-84" charset="-128"/>
              </a:rPr>
              <a:t>IEEE 802.11ai</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Fast Initial Link Setup</a:t>
            </a:r>
            <a:br>
              <a:rPr lang="en-US" altLang="ja-JP" dirty="0">
                <a:ea typeface="ＭＳ Ｐゴシック" pitchFamily="-84" charset="-128"/>
                <a:cs typeface="ＭＳ Ｐゴシック" pitchFamily="-84" charset="-128"/>
              </a:rPr>
            </a:br>
            <a:r>
              <a:rPr lang="en-US" altLang="ja-JP" dirty="0">
                <a:ea typeface="ＭＳ Ｐゴシック" pitchFamily="-84" charset="-128"/>
                <a:cs typeface="ＭＳ Ｐゴシック" pitchFamily="-84" charset="-128"/>
              </a:rPr>
              <a:t> Agenda for</a:t>
            </a:r>
            <a:r>
              <a:rPr lang="en-US" altLang="ja-JP" dirty="0" smtClean="0">
                <a:ea typeface="ＭＳ Ｐゴシック" pitchFamily="-84" charset="-128"/>
                <a:cs typeface="ＭＳ Ｐゴシック" pitchFamily="-84" charset="-128"/>
              </a:rPr>
              <a:t> May 2014 Waikoloa  </a:t>
            </a:r>
            <a:endParaRPr lang="en-US" altLang="ja-JP" dirty="0">
              <a:ea typeface="ＭＳ Ｐゴシック" pitchFamily="-84" charset="-128"/>
              <a:cs typeface="ＭＳ Ｐゴシック" pitchFamily="-84" charset="-128"/>
            </a:endParaRPr>
          </a:p>
        </p:txBody>
      </p:sp>
      <p:sp>
        <p:nvSpPr>
          <p:cNvPr id="15366" name="Rectangle 6"/>
          <p:cNvSpPr>
            <a:spLocks noGrp="1" noChangeArrowheads="1"/>
          </p:cNvSpPr>
          <p:nvPr>
            <p:ph type="body" idx="1"/>
          </p:nvPr>
        </p:nvSpPr>
        <p:spPr>
          <a:xfrm>
            <a:off x="685800" y="2286000"/>
            <a:ext cx="7772400" cy="381000"/>
          </a:xfrm>
          <a:noFill/>
        </p:spPr>
        <p:txBody>
          <a:bodyPr/>
          <a:lstStyle/>
          <a:p>
            <a:pPr algn="ctr">
              <a:buFontTx/>
              <a:buNone/>
            </a:pPr>
            <a:r>
              <a:rPr lang="en-US" altLang="ja-JP" sz="2000" dirty="0">
                <a:ea typeface="ＭＳ Ｐゴシック" pitchFamily="-84" charset="-128"/>
                <a:cs typeface="ＭＳ Ｐゴシック" pitchFamily="-84" charset="-128"/>
              </a:rPr>
              <a:t>Date:</a:t>
            </a:r>
            <a:r>
              <a:rPr lang="en-US" altLang="ja-JP" sz="2000" b="0" dirty="0">
                <a:ea typeface="ＭＳ Ｐゴシック" pitchFamily="-84" charset="-128"/>
                <a:cs typeface="ＭＳ Ｐゴシック" pitchFamily="-84" charset="-128"/>
              </a:rPr>
              <a:t> </a:t>
            </a:r>
            <a:r>
              <a:rPr lang="en-US" altLang="ja-JP" sz="2000" b="0" dirty="0" smtClean="0">
                <a:ea typeface="ＭＳ Ｐゴシック" pitchFamily="-84" charset="-128"/>
                <a:cs typeface="ＭＳ Ｐゴシック" pitchFamily="-84" charset="-128"/>
              </a:rPr>
              <a:t>2014-04-04</a:t>
            </a:r>
            <a:endParaRPr lang="en-US" altLang="ja-JP" sz="2000" b="0" dirty="0">
              <a:ea typeface="ＭＳ Ｐゴシック" pitchFamily="-84" charset="-128"/>
              <a:cs typeface="ＭＳ Ｐゴシック" pitchFamily="-84" charset="-128"/>
            </a:endParaRPr>
          </a:p>
        </p:txBody>
      </p:sp>
      <p:sp>
        <p:nvSpPr>
          <p:cNvPr id="15367" name="Rectangle 12"/>
          <p:cNvSpPr>
            <a:spLocks noChangeArrowheads="1"/>
          </p:cNvSpPr>
          <p:nvPr/>
        </p:nvSpPr>
        <p:spPr bwMode="auto">
          <a:xfrm>
            <a:off x="533400" y="2667000"/>
            <a:ext cx="1447800" cy="381000"/>
          </a:xfrm>
          <a:prstGeom prst="rect">
            <a:avLst/>
          </a:prstGeom>
          <a:noFill/>
          <a:ln w="9525">
            <a:noFill/>
            <a:miter lim="800000"/>
            <a:headEnd/>
            <a:tailEnd/>
          </a:ln>
        </p:spPr>
        <p:txBody>
          <a:bodyPr lIns="92075" tIns="46038" rIns="92075" bIns="46038">
            <a:prstTxWarp prst="textNoShape">
              <a:avLst/>
            </a:prstTxWarp>
          </a:bodyPr>
          <a:lstStyle/>
          <a:p>
            <a:pPr marL="342900" indent="-342900">
              <a:spcBef>
                <a:spcPct val="20000"/>
              </a:spcBef>
            </a:pPr>
            <a:r>
              <a:rPr lang="en-US" altLang="ja-JP" sz="2000" b="1"/>
              <a:t>Authors:</a:t>
            </a:r>
            <a:endParaRPr lang="en-US" altLang="ja-JP" sz="2000"/>
          </a:p>
        </p:txBody>
      </p:sp>
      <p:graphicFrame>
        <p:nvGraphicFramePr>
          <p:cNvPr id="9" name="Group 80"/>
          <p:cNvGraphicFramePr>
            <a:graphicFrameLocks noGrp="1"/>
          </p:cNvGraphicFramePr>
          <p:nvPr/>
        </p:nvGraphicFramePr>
        <p:xfrm>
          <a:off x="388938" y="3429000"/>
          <a:ext cx="8264590" cy="968692"/>
        </p:xfrm>
        <a:graphic>
          <a:graphicData uri="http://schemas.openxmlformats.org/drawingml/2006/table">
            <a:tbl>
              <a:tblPr/>
              <a:tblGrid>
                <a:gridCol w="1230312"/>
                <a:gridCol w="1777761"/>
                <a:gridCol w="2265898"/>
                <a:gridCol w="1392959"/>
                <a:gridCol w="1597660"/>
              </a:tblGrid>
              <a:tr h="32861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Name</a:t>
                      </a:r>
                      <a:endParaRPr kumimoji="1" lang="ja-JP" sz="16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Company</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Address</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Phone</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6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email</a:t>
                      </a:r>
                      <a:endParaRPr kumimoji="1" lang="ja-JP" sz="1600" b="0"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27063">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1" i="0" u="none" strike="noStrike" cap="none" normalizeH="0" baseline="0">
                          <a:ln>
                            <a:noFill/>
                          </a:ln>
                          <a:solidFill>
                            <a:schemeClr val="tx1"/>
                          </a:solidFill>
                          <a:effectLst/>
                          <a:latin typeface="Times New Roman" pitchFamily="-84" charset="0"/>
                          <a:ea typeface="Times New Roman" pitchFamily="-84" charset="0"/>
                          <a:cs typeface="Times New Roman" pitchFamily="-84" charset="0"/>
                        </a:rPr>
                        <a:t>Hiroshi MANO</a:t>
                      </a:r>
                      <a:endParaRPr kumimoji="1" lang="ja-JP" sz="1300" b="1" i="0" u="none" strike="noStrike" cap="none" normalizeH="0" baseline="0">
                        <a:ln>
                          <a:noFill/>
                        </a:ln>
                        <a:solidFill>
                          <a:schemeClr val="tx1"/>
                        </a:solidFill>
                        <a:effectLst/>
                        <a:latin typeface="Times New Roman" pitchFamily="-84" charset="0"/>
                        <a:ea typeface="ＭＳ 明朝" pitchFamily="-84" charset="-128"/>
                        <a:cs typeface="ＭＳ 明朝" pitchFamily="-84"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err="1" smtClean="0">
                          <a:ln>
                            <a:noFill/>
                          </a:ln>
                          <a:solidFill>
                            <a:schemeClr val="tx1"/>
                          </a:solidFill>
                          <a:effectLst/>
                          <a:latin typeface="Times New Roman" pitchFamily="-65" charset="0"/>
                          <a:ea typeface="Times New Roman" pitchFamily="-65" charset="0"/>
                          <a:cs typeface="Times New Roman" pitchFamily="-65" charset="0"/>
                        </a:rPr>
                        <a:t>Koden</a:t>
                      </a: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rPr>
                        <a:t> Techno Info K.K.</a:t>
                      </a:r>
                      <a:endParaRPr kumimoji="1" lang="ja-JP" sz="1300" b="0" i="0" u="none" strike="noStrike" cap="none" normalizeH="0" baseline="0" dirty="0" smtClean="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err="1" smtClean="0"/>
                        <a:t>Davinchi</a:t>
                      </a:r>
                      <a:r>
                        <a:rPr lang="en-US" altLang="ja-JP" sz="1400" dirty="0" smtClean="0"/>
                        <a:t> Shinjuku 6F </a:t>
                      </a:r>
                      <a:br>
                        <a:rPr lang="en-US" altLang="ja-JP" sz="1400" dirty="0" smtClean="0"/>
                      </a:br>
                      <a:r>
                        <a:rPr lang="en-US" altLang="ja-JP" sz="1400" dirty="0" smtClean="0"/>
                        <a:t>4-3-17 </a:t>
                      </a:r>
                      <a:r>
                        <a:rPr lang="en-US" altLang="ja-JP" sz="1400" dirty="0" err="1" smtClean="0"/>
                        <a:t>Shinjuku,Shinjuku-ku</a:t>
                      </a:r>
                      <a:r>
                        <a:rPr lang="en-US" altLang="ja-JP" sz="1400" dirty="0" smtClean="0"/>
                        <a:t>,</a:t>
                      </a:r>
                      <a:br>
                        <a:rPr lang="en-US" altLang="ja-JP" sz="1400" dirty="0" smtClean="0"/>
                      </a:br>
                      <a:r>
                        <a:rPr lang="en-US" altLang="ja-JP" sz="1400" dirty="0" smtClean="0"/>
                        <a:t>Tokyo 160-0022 Japan </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lang="en-US" altLang="ja-JP" sz="1400" dirty="0" smtClean="0"/>
                        <a:t>+81-3-6867-1581</a:t>
                      </a:r>
                      <a:endParaRPr kumimoji="1" lang="ja-JP" sz="1300" b="0" i="0" u="none" strike="noStrike" cap="none" normalizeH="0" baseline="0" dirty="0">
                        <a:ln>
                          <a:noFill/>
                        </a:ln>
                        <a:solidFill>
                          <a:schemeClr val="tx1"/>
                        </a:solidFill>
                        <a:effectLst/>
                        <a:latin typeface="Times New Roman" pitchFamily="-65" charset="0"/>
                        <a:ea typeface="ＭＳ 明朝" pitchFamily="-65" charset="-128"/>
                        <a:cs typeface="ＭＳ 明朝" pitchFamily="-65" charset="-128"/>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3"/>
                        </a:rPr>
                        <a:t>mano@koden-ti.com</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hlinkClick r:id="rId4"/>
                        </a:rPr>
                        <a:t>hiroshi@manosan.org</a:t>
                      </a:r>
                      <a:endParaRPr kumimoji="1" lang="en-US" altLang="ja-JP" sz="1300" b="0" i="0" u="none" strike="noStrike" cap="none" normalizeH="0" baseline="0" dirty="0" smtClean="0">
                        <a:ln>
                          <a:noFill/>
                        </a:ln>
                        <a:solidFill>
                          <a:schemeClr val="tx1"/>
                        </a:solidFill>
                        <a:effectLst/>
                        <a:latin typeface="Times New Roman" pitchFamily="-65" charset="0"/>
                        <a:ea typeface="Times New Roman" pitchFamily="-65" charset="0"/>
                        <a:cs typeface="Times New Roman" pitchFamily="-65"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a:t>
            </a:r>
            <a:r>
              <a:rPr lang="en-US" altLang="ja-JP" dirty="0" smtClean="0"/>
              <a:t>resolution</a:t>
            </a:r>
          </a:p>
          <a:p>
            <a:pPr lvl="1">
              <a:defRPr/>
            </a:pPr>
            <a:r>
              <a:rPr lang="en-US" altLang="ja-JP" dirty="0" smtClean="0"/>
              <a:t>11-14-0662-00-00ai-editor /Lee Armstrong (</a:t>
            </a:r>
            <a:r>
              <a:rPr lang="en-US" altLang="ja-JP" dirty="0" err="1" smtClean="0"/>
              <a:t>DoT</a:t>
            </a:r>
            <a:r>
              <a:rPr lang="en-US" altLang="ja-JP" dirty="0" smtClean="0"/>
              <a:t>)</a:t>
            </a:r>
          </a:p>
          <a:p>
            <a:pPr lvl="1">
              <a:defRPr/>
            </a:pPr>
            <a:r>
              <a:rPr lang="en-US" altLang="ja-JP" dirty="0" smtClean="0"/>
              <a:t>CDI 4053 &amp; 4463/ Hiroki Nakano (TNT)</a:t>
            </a:r>
          </a:p>
          <a:p>
            <a:pPr lvl="1">
              <a:defRPr/>
            </a:pPr>
            <a:r>
              <a:rPr lang="en-GB" dirty="0" smtClean="0"/>
              <a:t>11-14/0669r0 LB201 Scanning Related Comments/ </a:t>
            </a:r>
            <a:r>
              <a:rPr lang="en-GB" dirty="0" err="1" smtClean="0"/>
              <a:t>Jarkko</a:t>
            </a:r>
            <a:r>
              <a:rPr lang="en-GB" dirty="0" smtClean="0"/>
              <a:t> </a:t>
            </a:r>
            <a:r>
              <a:rPr lang="en-GB" dirty="0" err="1" smtClean="0"/>
              <a:t>Kneckt</a:t>
            </a:r>
            <a:r>
              <a:rPr lang="en-GB" dirty="0" smtClean="0"/>
              <a:t> (Nokia</a:t>
            </a:r>
            <a:r>
              <a:rPr lang="en-GB" dirty="0" smtClean="0"/>
              <a:t>)</a:t>
            </a:r>
            <a:endParaRPr lang="en-US" altLang="ja-JP" dirty="0" smtClean="0"/>
          </a:p>
          <a:p>
            <a:pPr>
              <a:defRPr/>
            </a:pPr>
            <a:r>
              <a:rPr lang="en-US" altLang="ja-JP" dirty="0" smtClean="0"/>
              <a:t>Recess until Wednesday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10</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May 14</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a:t>
            </a:r>
            <a:r>
              <a:rPr lang="en-US" altLang="ja-JP" dirty="0" smtClean="0"/>
              <a:t>resolution</a:t>
            </a:r>
          </a:p>
          <a:p>
            <a:pPr>
              <a:defRPr/>
            </a:pPr>
            <a:endParaRPr lang="en-US" altLang="ja-JP" dirty="0" smtClean="0"/>
          </a:p>
          <a:p>
            <a:pPr>
              <a:defRPr/>
            </a:pPr>
            <a:r>
              <a:rPr lang="en-US" altLang="ja-JP" dirty="0" smtClean="0"/>
              <a:t>Recess until AM1 Thursday</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Wednesday March 19th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resolution</a:t>
            </a:r>
          </a:p>
          <a:p>
            <a:pPr>
              <a:defRPr/>
            </a:pPr>
            <a:r>
              <a:rPr lang="en-US" altLang="ja-JP" dirty="0" smtClean="0"/>
              <a:t>Recess until Thursday AM1</a:t>
            </a:r>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Thursday May 15</a:t>
            </a:r>
            <a:r>
              <a:rPr lang="en-US" altLang="ja-JP" baseline="30000" dirty="0" smtClean="0">
                <a:ea typeface="ＭＳ Ｐゴシック" pitchFamily="-84" charset="-128"/>
                <a:cs typeface="ＭＳ Ｐゴシック" pitchFamily="-84" charset="-128"/>
              </a:rPr>
              <a:t>th</a:t>
            </a:r>
            <a:r>
              <a:rPr lang="en-US" altLang="ja-JP" dirty="0" smtClean="0">
                <a:ea typeface="ＭＳ Ｐゴシック" pitchFamily="-84" charset="-128"/>
                <a:cs typeface="ＭＳ Ｐゴシック" pitchFamily="-84" charset="-128"/>
              </a:rPr>
              <a:t> ,  2014 – 8:00-10:00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a:t>
            </a:r>
            <a:r>
              <a:rPr lang="en-US" altLang="ja-JP" dirty="0" smtClean="0"/>
              <a:t>resolution</a:t>
            </a:r>
          </a:p>
          <a:p>
            <a:pPr lvl="1">
              <a:defRPr/>
            </a:pPr>
            <a:endParaRPr lang="en-US" altLang="ja-JP" dirty="0" smtClean="0"/>
          </a:p>
          <a:p>
            <a:pPr>
              <a:defRPr/>
            </a:pPr>
            <a:r>
              <a:rPr lang="en-US" altLang="ja-JP" dirty="0" smtClean="0"/>
              <a:t>Recess until PM2</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13</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altLang="ja-JP" dirty="0" smtClean="0"/>
              <a:t>Agenda </a:t>
            </a:r>
            <a:br>
              <a:rPr lang="en-US" altLang="ja-JP" dirty="0" smtClean="0"/>
            </a:br>
            <a:r>
              <a:rPr lang="en-US" altLang="ja-JP" dirty="0" smtClean="0"/>
              <a:t>Thursday  May 15</a:t>
            </a:r>
            <a:r>
              <a:rPr lang="en-US" altLang="ja-JP" baseline="30000" dirty="0" smtClean="0">
                <a:ea typeface="ＭＳ Ｐゴシック" pitchFamily="-84" charset="-128"/>
                <a:cs typeface="ＭＳ Ｐゴシック" pitchFamily="-84" charset="-128"/>
              </a:rPr>
              <a:t>th</a:t>
            </a:r>
            <a:r>
              <a:rPr lang="en-US" altLang="ja-JP" dirty="0" smtClean="0"/>
              <a:t>,  2014 – 16:00-18:00</a:t>
            </a:r>
          </a:p>
        </p:txBody>
      </p:sp>
      <p:sp>
        <p:nvSpPr>
          <p:cNvPr id="45059" name="Content Placeholder 2"/>
          <p:cNvSpPr>
            <a:spLocks noGrp="1"/>
          </p:cNvSpPr>
          <p:nvPr>
            <p:ph idx="1"/>
          </p:nvPr>
        </p:nvSpPr>
        <p:spPr>
          <a:xfrm>
            <a:off x="685800" y="1981200"/>
            <a:ext cx="7772400" cy="4495800"/>
          </a:xfrm>
        </p:spPr>
        <p:txBody>
          <a:bodyPr>
            <a:normAutofit/>
          </a:bodyPr>
          <a:lstStyle/>
          <a:p>
            <a:r>
              <a:rPr lang="en-US" altLang="ja-JP" dirty="0" err="1" smtClean="0"/>
              <a:t>TGai</a:t>
            </a:r>
            <a:r>
              <a:rPr lang="en-US" altLang="ja-JP" dirty="0" smtClean="0"/>
              <a:t> MEETING CALLED TO ORDER</a:t>
            </a:r>
          </a:p>
          <a:p>
            <a:r>
              <a:rPr lang="en-US" altLang="ja-JP" dirty="0" smtClean="0"/>
              <a:t>Modify and/or Approve Agenda</a:t>
            </a:r>
          </a:p>
          <a:p>
            <a:r>
              <a:rPr lang="en-US" altLang="ja-JP" dirty="0" smtClean="0"/>
              <a:t>Comment resolution</a:t>
            </a:r>
          </a:p>
          <a:p>
            <a:r>
              <a:rPr lang="en-US" altLang="ja-JP" dirty="0" smtClean="0"/>
              <a:t>Plan for July </a:t>
            </a:r>
            <a:r>
              <a:rPr lang="en-US" altLang="ja-JP" dirty="0" err="1" smtClean="0"/>
              <a:t>Adhoc</a:t>
            </a:r>
            <a:endParaRPr lang="en-US" altLang="ja-JP" dirty="0" smtClean="0"/>
          </a:p>
          <a:p>
            <a:r>
              <a:rPr lang="en-US" altLang="ja-JP" dirty="0" smtClean="0"/>
              <a:t>Plan for July</a:t>
            </a:r>
          </a:p>
          <a:p>
            <a:r>
              <a:rPr lang="en-US" altLang="ja-JP" dirty="0" smtClean="0"/>
              <a:t>TIME line of task group</a:t>
            </a:r>
          </a:p>
          <a:p>
            <a:r>
              <a:rPr lang="en-US" altLang="ja-JP" dirty="0" smtClean="0"/>
              <a:t>Plan for Teleconference </a:t>
            </a:r>
          </a:p>
          <a:p>
            <a:r>
              <a:rPr lang="en-US" altLang="ja-JP" dirty="0" smtClean="0"/>
              <a:t>Unfinished businesses</a:t>
            </a:r>
          </a:p>
          <a:p>
            <a:r>
              <a:rPr lang="en-US" altLang="ja-JP" dirty="0" smtClean="0"/>
              <a:t>New Businesses </a:t>
            </a:r>
          </a:p>
          <a:p>
            <a:r>
              <a:rPr lang="en-US" altLang="ja-JP" dirty="0" smtClean="0"/>
              <a:t>Adjourn</a:t>
            </a:r>
          </a:p>
        </p:txBody>
      </p:sp>
      <p:sp>
        <p:nvSpPr>
          <p:cNvPr id="45060" name="Date Placeholder 3"/>
          <p:cNvSpPr>
            <a:spLocks noGrp="1"/>
          </p:cNvSpPr>
          <p:nvPr>
            <p:ph type="dt" sz="quarter" idx="10"/>
          </p:nvPr>
        </p:nvSpPr>
        <p:spPr>
          <a:xfrm>
            <a:off x="696913" y="332601"/>
            <a:ext cx="968076" cy="276999"/>
          </a:xfrm>
        </p:spPr>
        <p:txBody>
          <a:bodyPr/>
          <a:lstStyle/>
          <a:p>
            <a:r>
              <a:rPr lang="en-US" altLang="ja-JP" smtClean="0"/>
              <a:t>May 2014</a:t>
            </a:r>
            <a:endParaRPr lang="en-US" altLang="ja-JP" dirty="0" smtClean="0"/>
          </a:p>
        </p:txBody>
      </p:sp>
      <p:sp>
        <p:nvSpPr>
          <p:cNvPr id="45061" name="Footer Placeholder 5"/>
          <p:cNvSpPr>
            <a:spLocks noGrp="1"/>
          </p:cNvSpPr>
          <p:nvPr>
            <p:ph type="ftr" sz="quarter" idx="11"/>
          </p:nvPr>
        </p:nvSpPr>
        <p:spPr/>
        <p:txBody>
          <a:bodyPr/>
          <a:lstStyle/>
          <a:p>
            <a:r>
              <a:rPr lang="en-US" altLang="ja-JP" smtClean="0"/>
              <a:t>Hiroshi Mano (KDTI)</a:t>
            </a:r>
          </a:p>
        </p:txBody>
      </p:sp>
      <p:sp>
        <p:nvSpPr>
          <p:cNvPr id="45062" name="Slide Number Placeholder 4"/>
          <p:cNvSpPr>
            <a:spLocks noGrp="1"/>
          </p:cNvSpPr>
          <p:nvPr>
            <p:ph type="sldNum" sz="quarter" idx="12"/>
          </p:nvPr>
        </p:nvSpPr>
        <p:spPr/>
        <p:txBody>
          <a:bodyPr/>
          <a:lstStyle/>
          <a:p>
            <a:r>
              <a:rPr lang="en-US" altLang="ja-JP" smtClean="0"/>
              <a:t>Slide </a:t>
            </a:r>
            <a:fld id="{EDB92579-3EBA-6B47-B8A6-4F3F25F56FA3}" type="slidenum">
              <a:rPr lang="en-US" altLang="ja-JP" smtClean="0"/>
              <a:pPr/>
              <a:t>14</a:t>
            </a:fld>
            <a:endParaRPr lang="en-US" altLang="ja-JP"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altLang="ja-JP" sz="4000">
                <a:ea typeface="ＭＳ Ｐゴシック" pitchFamily="-84" charset="-128"/>
                <a:cs typeface="ＭＳ Ｐゴシック" pitchFamily="-84" charset="-128"/>
              </a:rPr>
              <a:t>Administrative Items</a:t>
            </a:r>
          </a:p>
        </p:txBody>
      </p:sp>
      <p:sp>
        <p:nvSpPr>
          <p:cNvPr id="49155" name="Content Placeholder 2"/>
          <p:cNvSpPr>
            <a:spLocks noGrp="1"/>
          </p:cNvSpPr>
          <p:nvPr>
            <p:ph idx="1"/>
          </p:nvPr>
        </p:nvSpPr>
        <p:spPr>
          <a:xfrm>
            <a:off x="457200" y="1600200"/>
            <a:ext cx="8229600" cy="4876800"/>
          </a:xfrm>
        </p:spPr>
        <p:txBody>
          <a:bodyPr/>
          <a:lstStyle/>
          <a:p>
            <a:pPr>
              <a:lnSpc>
                <a:spcPct val="90000"/>
              </a:lnSpc>
            </a:pPr>
            <a:r>
              <a:rPr lang="en-US" altLang="ja-JP" sz="1900" dirty="0">
                <a:ea typeface="ＭＳ Ｐゴシック" pitchFamily="-84" charset="-128"/>
                <a:cs typeface="ＭＳ Ｐゴシック" pitchFamily="-84" charset="-128"/>
              </a:rPr>
              <a:t>Please be familiar with the documents at the following links:</a:t>
            </a:r>
          </a:p>
          <a:p>
            <a:pPr lvl="1">
              <a:lnSpc>
                <a:spcPct val="90000"/>
              </a:lnSpc>
            </a:pPr>
            <a:r>
              <a:rPr kumimoji="0" lang="en-US" altLang="ja-JP" sz="1500" dirty="0"/>
              <a:t>IEEE Patent Policy - </a:t>
            </a:r>
            <a:r>
              <a:rPr kumimoji="0" lang="en-US" altLang="ja-JP" sz="1500" u="sng" dirty="0">
                <a:hlinkClick r:id="rId3"/>
              </a:rPr>
              <a:t>http://standards.ieee.org/board/pat/pat-slideset.ppt</a:t>
            </a:r>
            <a:endParaRPr kumimoji="0" lang="en-US" altLang="ja-JP" sz="1500" dirty="0"/>
          </a:p>
          <a:p>
            <a:pPr lvl="1">
              <a:lnSpc>
                <a:spcPct val="90000"/>
              </a:lnSpc>
            </a:pPr>
            <a:r>
              <a:rPr kumimoji="0" lang="en-US" altLang="ja-JP" sz="1500" dirty="0"/>
              <a:t>Patent FAQ - </a:t>
            </a:r>
            <a:r>
              <a:rPr kumimoji="0" lang="en-US" altLang="ja-JP" sz="1500" u="sng" dirty="0">
                <a:hlinkClick r:id="rId4"/>
              </a:rPr>
              <a:t>http://standards.ieee.org/board/pat/faq.pdf</a:t>
            </a:r>
            <a:endParaRPr kumimoji="0" lang="en-US" altLang="ja-JP" sz="1500" dirty="0"/>
          </a:p>
          <a:p>
            <a:pPr lvl="1">
              <a:lnSpc>
                <a:spcPct val="90000"/>
              </a:lnSpc>
            </a:pPr>
            <a:r>
              <a:rPr kumimoji="0" lang="en-US" altLang="ja-JP" sz="1500" dirty="0" err="1"/>
              <a:t>LoA</a:t>
            </a:r>
            <a:r>
              <a:rPr kumimoji="0" lang="en-US" altLang="ja-JP" sz="1500" dirty="0"/>
              <a:t> Form - </a:t>
            </a:r>
            <a:r>
              <a:rPr kumimoji="0" lang="en-US" altLang="ja-JP" sz="1500" u="sng" dirty="0">
                <a:hlinkClick r:id="rId5"/>
              </a:rPr>
              <a:t>http://standards.ieee.org/board/pat/loa.pdf</a:t>
            </a:r>
            <a:endParaRPr kumimoji="0" lang="en-US" altLang="ja-JP" sz="1500" dirty="0"/>
          </a:p>
          <a:p>
            <a:pPr lvl="1">
              <a:lnSpc>
                <a:spcPct val="90000"/>
              </a:lnSpc>
            </a:pPr>
            <a:r>
              <a:rPr kumimoji="0" lang="en-US" altLang="ja-JP" sz="1500" dirty="0"/>
              <a:t>Affiliation FAQ - </a:t>
            </a:r>
            <a:r>
              <a:rPr kumimoji="0" lang="en-US" altLang="ja-JP" sz="1500" u="sng" dirty="0">
                <a:hlinkClick r:id="rId6"/>
              </a:rPr>
              <a:t>http://standards.ieee.org/faqs/affiliationFAQ.html</a:t>
            </a:r>
            <a:endParaRPr kumimoji="0" lang="en-US" altLang="ja-JP" sz="1500" dirty="0"/>
          </a:p>
          <a:p>
            <a:pPr lvl="1">
              <a:lnSpc>
                <a:spcPct val="90000"/>
              </a:lnSpc>
            </a:pPr>
            <a:r>
              <a:rPr kumimoji="0" lang="en-US" altLang="ja-JP" sz="1500" dirty="0"/>
              <a:t>Anti-Trust FAQ - </a:t>
            </a:r>
            <a:r>
              <a:rPr kumimoji="0" lang="en-US" altLang="ja-JP" sz="1500" u="sng" dirty="0">
                <a:hlinkClick r:id="rId7"/>
              </a:rPr>
              <a:t>http://standards.ieee.org/resources/antitrust-guidelines.pdf</a:t>
            </a:r>
            <a:endParaRPr kumimoji="0" lang="en-US" altLang="ja-JP" sz="1500" dirty="0"/>
          </a:p>
          <a:p>
            <a:pPr lvl="1">
              <a:lnSpc>
                <a:spcPct val="90000"/>
              </a:lnSpc>
            </a:pPr>
            <a:r>
              <a:rPr kumimoji="0" lang="en-US" altLang="ja-JP" sz="1500" dirty="0"/>
              <a:t>Ethics - </a:t>
            </a:r>
            <a:r>
              <a:rPr kumimoji="0" lang="en-US" altLang="ja-JP" sz="1500" u="sng" dirty="0">
                <a:hlinkClick r:id="rId8"/>
              </a:rPr>
              <a:t>http://www.ieee.org/portal/cms_docs/about/CoE_poster.pdf</a:t>
            </a:r>
            <a:endParaRPr kumimoji="0" lang="en-US" altLang="ja-JP" sz="1500" dirty="0"/>
          </a:p>
          <a:p>
            <a:pPr lvl="1">
              <a:lnSpc>
                <a:spcPct val="90000"/>
              </a:lnSpc>
            </a:pPr>
            <a:r>
              <a:rPr kumimoji="0" lang="en-US" altLang="ja-JP" sz="1500" dirty="0"/>
              <a:t>IEEE 802.11 Working Group Policies and Procedures - </a:t>
            </a:r>
            <a:r>
              <a:rPr kumimoji="0" lang="en-US" altLang="ja-JP" sz="1500" u="sng" dirty="0">
                <a:hlinkClick r:id="rId9"/>
              </a:rPr>
              <a:t>https://mentor.ieee.org/802.11/public-file/07/11-07-0360-04-0000-802-11-policies-and-procedures.doc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Task Group </a:t>
            </a:r>
            <a:r>
              <a:rPr lang="en-US" altLang="ja-JP" sz="1900" dirty="0" err="1">
                <a:ea typeface="ＭＳ Ｐゴシック" pitchFamily="-84" charset="-128"/>
                <a:cs typeface="ＭＳ Ｐゴシック" pitchFamily="-84" charset="-128"/>
              </a:rPr>
              <a:t>ai</a:t>
            </a:r>
            <a:r>
              <a:rPr lang="en-US" altLang="ja-JP" sz="1900" dirty="0">
                <a:ea typeface="ＭＳ Ｐゴシック" pitchFamily="-84" charset="-128"/>
                <a:cs typeface="ＭＳ Ｐゴシック" pitchFamily="-84" charset="-128"/>
              </a:rPr>
              <a:t> (Fast Initial Link Setup)</a:t>
            </a:r>
          </a:p>
          <a:p>
            <a:pPr>
              <a:lnSpc>
                <a:spcPct val="90000"/>
              </a:lnSpc>
            </a:pPr>
            <a:r>
              <a:rPr lang="en-US" altLang="ja-JP" sz="1900" dirty="0">
                <a:ea typeface="ＭＳ Ｐゴシック" pitchFamily="-84" charset="-128"/>
                <a:cs typeface="ＭＳ Ｐゴシック" pitchFamily="-84" charset="-128"/>
              </a:rPr>
              <a:t>Chair and secretary</a:t>
            </a:r>
          </a:p>
          <a:p>
            <a:pPr lvl="1">
              <a:lnSpc>
                <a:spcPct val="90000"/>
              </a:lnSpc>
            </a:pPr>
            <a:r>
              <a:rPr kumimoji="0" lang="en-US" altLang="ja-JP" sz="1100" dirty="0"/>
              <a:t>Chair :	Hiroshi </a:t>
            </a:r>
            <a:r>
              <a:rPr kumimoji="0" lang="en-US" altLang="ja-JP" sz="1100" dirty="0" err="1"/>
              <a:t>Mano</a:t>
            </a:r>
            <a:r>
              <a:rPr kumimoji="0" lang="en-US" altLang="ja-JP" sz="1100" dirty="0"/>
              <a:t> (Root Inc) </a:t>
            </a:r>
          </a:p>
          <a:p>
            <a:pPr lvl="1">
              <a:lnSpc>
                <a:spcPct val="90000"/>
              </a:lnSpc>
            </a:pPr>
            <a:r>
              <a:rPr kumimoji="0" lang="en-US" altLang="ja-JP" sz="1100" dirty="0"/>
              <a:t>Vice Chair: 	Marc </a:t>
            </a:r>
            <a:r>
              <a:rPr kumimoji="0" lang="en-US" altLang="ja-JP" sz="1100" dirty="0" err="1"/>
              <a:t>Emmelman</a:t>
            </a:r>
            <a:r>
              <a:rPr kumimoji="0" lang="en-US" altLang="ja-JP" sz="1100" dirty="0"/>
              <a:t> (</a:t>
            </a:r>
            <a:r>
              <a:rPr kumimoji="0" lang="en-US" altLang="ja-JP" sz="1100" dirty="0" err="1"/>
              <a:t>Fokus</a:t>
            </a:r>
            <a:r>
              <a:rPr kumimoji="0" lang="en-US" altLang="ja-JP" sz="1100" dirty="0" smtClean="0"/>
              <a:t>)</a:t>
            </a:r>
          </a:p>
          <a:p>
            <a:pPr lvl="1">
              <a:lnSpc>
                <a:spcPct val="90000"/>
              </a:lnSpc>
            </a:pPr>
            <a:r>
              <a:rPr kumimoji="0" lang="en-US" altLang="ja-JP" sz="1100" dirty="0" smtClean="0"/>
              <a:t>Technical  </a:t>
            </a:r>
            <a:r>
              <a:rPr kumimoji="0" lang="en-US" altLang="ja-JP" sz="1100" dirty="0"/>
              <a:t>Editor: </a:t>
            </a:r>
            <a:r>
              <a:rPr kumimoji="0" lang="en-US" altLang="ja-JP" sz="1100" dirty="0" smtClean="0"/>
              <a:t>	Lee Armstrong (</a:t>
            </a:r>
            <a:r>
              <a:rPr kumimoji="0" lang="en-US" altLang="ja-JP" sz="1100" dirty="0" err="1" smtClean="0"/>
              <a:t>DOT),Ping</a:t>
            </a:r>
            <a:r>
              <a:rPr kumimoji="0" lang="en-US" altLang="ja-JP" sz="1100" dirty="0" smtClean="0"/>
              <a:t> Fang (</a:t>
            </a:r>
            <a:r>
              <a:rPr kumimoji="0" lang="en-US" altLang="ja-JP" sz="1100" dirty="0" err="1" smtClean="0"/>
              <a:t>Huawei</a:t>
            </a:r>
            <a:r>
              <a:rPr kumimoji="0" lang="en-US" altLang="ja-JP" sz="1100" dirty="0" smtClean="0"/>
              <a:t>)</a:t>
            </a:r>
          </a:p>
          <a:p>
            <a:pPr lvl="1">
              <a:lnSpc>
                <a:spcPct val="90000"/>
              </a:lnSpc>
            </a:pPr>
            <a:r>
              <a:rPr kumimoji="0" lang="en-US" altLang="ja-JP" sz="1100" dirty="0"/>
              <a:t>Secretary:  	Hitoshi Morioka (Root, Inc.)</a:t>
            </a:r>
            <a:endParaRPr kumimoji="0" lang="en-US" altLang="ja-JP" sz="1500" dirty="0"/>
          </a:p>
          <a:p>
            <a:pPr>
              <a:lnSpc>
                <a:spcPct val="90000"/>
              </a:lnSpc>
            </a:pPr>
            <a:r>
              <a:rPr lang="en-US" altLang="ja-JP" sz="1900" dirty="0">
                <a:ea typeface="ＭＳ Ｐゴシック" pitchFamily="-84" charset="-128"/>
                <a:cs typeface="ＭＳ Ｐゴシック" pitchFamily="-84" charset="-128"/>
              </a:rPr>
              <a:t>Recording your attendance</a:t>
            </a:r>
          </a:p>
          <a:p>
            <a:pPr lvl="1">
              <a:lnSpc>
                <a:spcPct val="90000"/>
              </a:lnSpc>
            </a:pPr>
            <a:r>
              <a:rPr kumimoji="0" lang="en-US" altLang="ja-JP" sz="1900" dirty="0">
                <a:hlinkClick r:id="rId10"/>
              </a:rPr>
              <a:t>http://newton</a:t>
            </a:r>
            <a:r>
              <a:rPr kumimoji="0" lang="en-US" altLang="ja-JP" sz="1900" dirty="0"/>
              <a:t> </a:t>
            </a:r>
            <a:r>
              <a:rPr kumimoji="0" lang="en-US" altLang="ja-JP" sz="1500" dirty="0"/>
              <a:t/>
            </a:r>
            <a:br>
              <a:rPr kumimoji="0" lang="en-US" altLang="ja-JP" sz="1500" dirty="0"/>
            </a:br>
            <a:endParaRPr kumimoji="0" lang="en-US" altLang="ja-JP" sz="1500" dirty="0"/>
          </a:p>
        </p:txBody>
      </p:sp>
      <p:sp>
        <p:nvSpPr>
          <p:cNvPr id="49156"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49157" name="Slide Number Placeholder 4"/>
          <p:cNvSpPr>
            <a:spLocks noGrp="1"/>
          </p:cNvSpPr>
          <p:nvPr>
            <p:ph type="sldNum" sz="quarter" idx="12"/>
          </p:nvPr>
        </p:nvSpPr>
        <p:spPr>
          <a:noFill/>
        </p:spPr>
        <p:txBody>
          <a:bodyPr/>
          <a:lstStyle/>
          <a:p>
            <a:r>
              <a:rPr lang="en-US" altLang="ja-JP">
                <a:latin typeface="Times New Roman" pitchFamily="-84" charset="0"/>
              </a:rPr>
              <a:t>Slide </a:t>
            </a:r>
            <a:fld id="{0A9DD5D7-06A3-6D4F-BA05-D79504F61C59}" type="slidenum">
              <a:rPr lang="en-US" altLang="ja-JP">
                <a:latin typeface="Times New Roman" pitchFamily="-84" charset="0"/>
              </a:rPr>
              <a:pPr/>
              <a:t>15</a:t>
            </a:fld>
            <a:endParaRPr lang="en-US" altLang="ja-JP">
              <a:latin typeface="Times New Roman" pitchFamily="-84" charset="0"/>
            </a:endParaRPr>
          </a:p>
        </p:txBody>
      </p:sp>
      <p:sp>
        <p:nvSpPr>
          <p:cNvPr id="49158"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4099" name="Footer Placeholder 2"/>
          <p:cNvSpPr>
            <a:spLocks noGrp="1"/>
          </p:cNvSpPr>
          <p:nvPr>
            <p:ph type="ftr" sz="quarter" idx="11"/>
          </p:nvPr>
        </p:nvSpPr>
        <p:spPr>
          <a:noFill/>
        </p:spPr>
        <p:txBody>
          <a:bodyPr/>
          <a:lstStyle/>
          <a:p>
            <a:r>
              <a:rPr lang="en-US" altLang="ja-JP" smtClean="0"/>
              <a:t>Hiroshi Mano (KDTI)</a:t>
            </a:r>
            <a:endParaRPr lang="en-US"/>
          </a:p>
        </p:txBody>
      </p:sp>
      <p:sp>
        <p:nvSpPr>
          <p:cNvPr id="4100" name="Slide Number Placeholder 3"/>
          <p:cNvSpPr>
            <a:spLocks noGrp="1"/>
          </p:cNvSpPr>
          <p:nvPr>
            <p:ph type="sldNum" sz="quarter" idx="12"/>
          </p:nvPr>
        </p:nvSpPr>
        <p:spPr>
          <a:noFill/>
        </p:spPr>
        <p:txBody>
          <a:bodyPr/>
          <a:lstStyle/>
          <a:p>
            <a:r>
              <a:rPr lang="en-US"/>
              <a:t>Slide </a:t>
            </a:r>
            <a:fld id="{6A4D246D-0BD2-4B35-8F56-1809690FDAC6}" type="slidenum">
              <a:rPr lang="en-US"/>
              <a:pPr/>
              <a:t>16</a:t>
            </a:fld>
            <a:endParaRPr lang="en-US"/>
          </a:p>
        </p:txBody>
      </p:sp>
      <p:sp>
        <p:nvSpPr>
          <p:cNvPr id="4101" name="Rectangle 1026"/>
          <p:cNvSpPr>
            <a:spLocks noGrp="1" noChangeArrowheads="1"/>
          </p:cNvSpPr>
          <p:nvPr>
            <p:ph type="title" idx="4294967295"/>
          </p:nvPr>
        </p:nvSpPr>
        <p:spPr>
          <a:xfrm>
            <a:off x="304800" y="609600"/>
            <a:ext cx="8839200" cy="381000"/>
          </a:xfrm>
        </p:spPr>
        <p:txBody>
          <a:bodyPr lIns="91440" tIns="45720" rIns="91440" bIns="45720"/>
          <a:lstStyle/>
          <a:p>
            <a:r>
              <a:rPr lang="en-US" sz="2800" u="sng" smtClean="0"/>
              <a:t>Participants, Patents, and Duty to Inform</a:t>
            </a:r>
            <a:endParaRPr lang="en-US" sz="2800" smtClean="0"/>
          </a:p>
        </p:txBody>
      </p:sp>
      <p:sp>
        <p:nvSpPr>
          <p:cNvPr id="4102" name="Rectangle 1027"/>
          <p:cNvSpPr>
            <a:spLocks noGrp="1" noChangeArrowheads="1"/>
          </p:cNvSpPr>
          <p:nvPr>
            <p:ph type="body" idx="4294967295"/>
          </p:nvPr>
        </p:nvSpPr>
        <p:spPr>
          <a:xfrm>
            <a:off x="0" y="1066800"/>
            <a:ext cx="9144000" cy="5334000"/>
          </a:xfrm>
        </p:spPr>
        <p:txBody>
          <a:bodyPr lIns="91440" tIns="45720" rIns="91440" bIns="45720"/>
          <a:lstStyle/>
          <a:p>
            <a:pPr algn="ctr">
              <a:buFontTx/>
              <a:buNone/>
            </a:pPr>
            <a:r>
              <a:rPr lang="en-US" sz="1800" b="0" smtClean="0"/>
              <a:t>All participants in this meeting have certain obligations under the IEEE-SA Patent Policy.</a:t>
            </a:r>
            <a:r>
              <a:rPr lang="en-US" sz="1400" b="0" smtClean="0"/>
              <a:t> </a:t>
            </a:r>
          </a:p>
          <a:p>
            <a:pPr lvl="1"/>
            <a:r>
              <a:rPr lang="en-US" sz="1800" b="1" smtClean="0">
                <a:solidFill>
                  <a:srgbClr val="003399"/>
                </a:solidFill>
              </a:rPr>
              <a:t>Participants </a:t>
            </a:r>
          </a:p>
          <a:p>
            <a:pPr lvl="2">
              <a:buFontTx/>
              <a:buNone/>
            </a:pPr>
            <a:r>
              <a:rPr lang="en-US" sz="1600" b="1" smtClean="0">
                <a:solidFill>
                  <a:srgbClr val="003399"/>
                </a:solidFill>
              </a:rPr>
              <a:t>[Note: </a:t>
            </a:r>
            <a:r>
              <a:rPr lang="en-GB" sz="1600" b="1" smtClean="0">
                <a:solidFill>
                  <a:srgbClr val="003399"/>
                </a:solidFill>
              </a:rPr>
              <a:t>Quoted text excerpted from IEEE-SA Standards Board Bylaws subclause 6.2</a:t>
            </a:r>
            <a:r>
              <a:rPr lang="en-US" sz="1600" b="1" smtClean="0">
                <a:solidFill>
                  <a:srgbClr val="003399"/>
                </a:solidFill>
              </a:rPr>
              <a:t>]:</a:t>
            </a:r>
          </a:p>
          <a:p>
            <a:pPr lvl="2"/>
            <a:r>
              <a:rPr lang="en-US" sz="1600" b="1"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smtClean="0"/>
          </a:p>
          <a:p>
            <a:pPr lvl="3"/>
            <a:r>
              <a:rPr lang="en-US" sz="1400" b="1" smtClean="0">
                <a:solidFill>
                  <a:srgbClr val="003399"/>
                </a:solidFill>
              </a:rPr>
              <a:t>“Personal awareness” means that the participant “is personally aware that the holder may have a potential Essential Patent Claim,” even if the participant is not personally aware of the specific patents or patent claims</a:t>
            </a:r>
          </a:p>
          <a:p>
            <a:pPr lvl="2"/>
            <a:r>
              <a:rPr lang="en-US" sz="1600" b="1" smtClean="0">
                <a:solidFill>
                  <a:srgbClr val="003399"/>
                </a:solidFill>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sz="1800" b="1" smtClean="0">
                <a:solidFill>
                  <a:srgbClr val="003399"/>
                </a:solidFill>
              </a:rPr>
              <a:t>The above does not apply if the patent claim is already the subject of an Accepted Letter of Assurance that applies to the proposed standard(s) under consideration by this group</a:t>
            </a:r>
          </a:p>
          <a:p>
            <a:pPr lvl="1"/>
            <a:r>
              <a:rPr lang="en-US" sz="1600" b="1" smtClean="0">
                <a:solidFill>
                  <a:srgbClr val="003399"/>
                </a:solidFill>
              </a:rPr>
              <a:t>Early identification of holders of potential Essential Patent Claims is strongly encouraged</a:t>
            </a:r>
          </a:p>
          <a:p>
            <a:pPr lvl="1"/>
            <a:r>
              <a:rPr lang="en-US" sz="1800" b="1" smtClean="0">
                <a:solidFill>
                  <a:srgbClr val="003399"/>
                </a:solidFill>
              </a:rPr>
              <a:t>No duty to perform a patent search</a:t>
            </a:r>
            <a:endParaRPr lang="en-US" sz="180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5123" name="Footer Placeholder 2"/>
          <p:cNvSpPr>
            <a:spLocks noGrp="1"/>
          </p:cNvSpPr>
          <p:nvPr>
            <p:ph type="ftr" sz="quarter" idx="11"/>
          </p:nvPr>
        </p:nvSpPr>
        <p:spPr>
          <a:noFill/>
        </p:spPr>
        <p:txBody>
          <a:bodyPr/>
          <a:lstStyle/>
          <a:p>
            <a:r>
              <a:rPr lang="en-US" altLang="ja-JP" smtClean="0"/>
              <a:t>Hiroshi Mano (KDTI)</a:t>
            </a:r>
            <a:endParaRPr lang="en-US"/>
          </a:p>
        </p:txBody>
      </p:sp>
      <p:sp>
        <p:nvSpPr>
          <p:cNvPr id="5124" name="Slide Number Placeholder 3"/>
          <p:cNvSpPr>
            <a:spLocks noGrp="1"/>
          </p:cNvSpPr>
          <p:nvPr>
            <p:ph type="sldNum" sz="quarter" idx="12"/>
          </p:nvPr>
        </p:nvSpPr>
        <p:spPr>
          <a:noFill/>
        </p:spPr>
        <p:txBody>
          <a:bodyPr/>
          <a:lstStyle/>
          <a:p>
            <a:r>
              <a:rPr lang="en-US"/>
              <a:t>Slide </a:t>
            </a:r>
            <a:fld id="{71DF4160-8AED-4076-9CB6-B798D4963908}" type="slidenum">
              <a:rPr lang="en-US"/>
              <a:pPr/>
              <a:t>17</a:t>
            </a:fld>
            <a:endParaRPr lang="en-US"/>
          </a:p>
        </p:txBody>
      </p:sp>
      <p:sp>
        <p:nvSpPr>
          <p:cNvPr id="5125" name="Rectangle 2"/>
          <p:cNvSpPr>
            <a:spLocks noGrp="1" noChangeArrowheads="1"/>
          </p:cNvSpPr>
          <p:nvPr>
            <p:ph type="title" idx="4294967295"/>
          </p:nvPr>
        </p:nvSpPr>
        <p:spPr>
          <a:xfrm>
            <a:off x="685800" y="762000"/>
            <a:ext cx="7772400" cy="533400"/>
          </a:xfrm>
        </p:spPr>
        <p:txBody>
          <a:bodyPr lIns="91440" tIns="45720" rIns="91440" bIns="45720"/>
          <a:lstStyle/>
          <a:p>
            <a:r>
              <a:rPr lang="en-GB" sz="2800" u="sng" smtClean="0"/>
              <a:t>Patent Related Links</a:t>
            </a:r>
            <a:endParaRPr lang="en-US" sz="2800" u="sng" smtClean="0"/>
          </a:p>
        </p:txBody>
      </p:sp>
      <p:sp>
        <p:nvSpPr>
          <p:cNvPr id="5126" name="Rectangle 3"/>
          <p:cNvSpPr>
            <a:spLocks noGrp="1" noChangeArrowheads="1"/>
          </p:cNvSpPr>
          <p:nvPr>
            <p:ph type="body" idx="4294967295"/>
          </p:nvPr>
        </p:nvSpPr>
        <p:spPr>
          <a:xfrm>
            <a:off x="0" y="1295400"/>
            <a:ext cx="8991600" cy="3886200"/>
          </a:xfrm>
        </p:spPr>
        <p:txBody>
          <a:bodyPr lIns="91440" tIns="45720" rIns="91440" bIns="45720"/>
          <a:lstStyle/>
          <a:p>
            <a:pPr lvl="1">
              <a:lnSpc>
                <a:spcPct val="90000"/>
              </a:lnSpc>
              <a:buFontTx/>
              <a:buNone/>
            </a:pPr>
            <a:r>
              <a:rPr lang="en-US" sz="1800" smtClean="0">
                <a:cs typeface="Times New Roman" pitchFamily="18" charset="0"/>
              </a:rPr>
              <a:t>	</a:t>
            </a:r>
            <a:r>
              <a:rPr lang="en-US" sz="2400"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z="2400" smtClean="0">
                <a:cs typeface="Times New Roman" pitchFamily="18" charset="0"/>
              </a:rPr>
              <a:t>	Patent Policy is stated in these sources:</a:t>
            </a:r>
          </a:p>
          <a:p>
            <a:pPr lvl="1">
              <a:lnSpc>
                <a:spcPct val="90000"/>
              </a:lnSpc>
              <a:buFontTx/>
              <a:buNone/>
            </a:pPr>
            <a:r>
              <a:rPr lang="en-GB" sz="2400" smtClean="0"/>
              <a:t>		IEEE-SA Standards Boards Bylaws</a:t>
            </a:r>
          </a:p>
          <a:p>
            <a:pPr lvl="1">
              <a:lnSpc>
                <a:spcPct val="90000"/>
              </a:lnSpc>
              <a:buFontTx/>
              <a:buNone/>
            </a:pPr>
            <a:r>
              <a:rPr lang="en-US" sz="2100" smtClean="0"/>
              <a:t>		</a:t>
            </a:r>
            <a:r>
              <a:rPr lang="en-US" sz="2100" i="1" smtClean="0"/>
              <a:t>http://standards.ieee.org/develop/policies/bylaws/sect6-7.html#6</a:t>
            </a:r>
          </a:p>
          <a:p>
            <a:pPr lvl="1">
              <a:lnSpc>
                <a:spcPct val="90000"/>
              </a:lnSpc>
              <a:buFontTx/>
              <a:buNone/>
            </a:pPr>
            <a:r>
              <a:rPr lang="en-GB" sz="2400" smtClean="0"/>
              <a:t>		IEEE-SA Standards Board Operations Manual</a:t>
            </a:r>
          </a:p>
          <a:p>
            <a:pPr lvl="1">
              <a:lnSpc>
                <a:spcPct val="90000"/>
              </a:lnSpc>
              <a:buFontTx/>
              <a:buNone/>
            </a:pPr>
            <a:r>
              <a:rPr lang="en-US" sz="2400" smtClean="0"/>
              <a:t>		</a:t>
            </a:r>
            <a:r>
              <a:rPr lang="en-US" sz="2100" i="1" smtClean="0"/>
              <a:t>http://standards.ieee.org/develop/policies/opman/sect6.html#6.3</a:t>
            </a:r>
            <a:endParaRPr lang="en-US" sz="2400" smtClean="0"/>
          </a:p>
          <a:p>
            <a:pPr lvl="1">
              <a:lnSpc>
                <a:spcPct val="90000"/>
              </a:lnSpc>
              <a:buFontTx/>
              <a:buNone/>
            </a:pPr>
            <a:r>
              <a:rPr lang="en-US" sz="2400" smtClean="0">
                <a:cs typeface="Times New Roman" pitchFamily="18" charset="0"/>
              </a:rPr>
              <a:t>	Material about the patent policy is available at</a:t>
            </a:r>
            <a:r>
              <a:rPr lang="en-US" sz="2400" smtClean="0"/>
              <a:t> </a:t>
            </a:r>
          </a:p>
          <a:p>
            <a:pPr lvl="1">
              <a:lnSpc>
                <a:spcPct val="90000"/>
              </a:lnSpc>
              <a:buFontTx/>
              <a:buNone/>
            </a:pPr>
            <a:r>
              <a:rPr lang="en-US" sz="2400" smtClean="0"/>
              <a:t>		</a:t>
            </a:r>
            <a:r>
              <a:rPr lang="en-US" sz="2100" i="1" smtClean="0"/>
              <a:t>http://standards.ieee.org/about/sasb/patcom/materials.html</a:t>
            </a:r>
          </a:p>
        </p:txBody>
      </p:sp>
      <p:sp>
        <p:nvSpPr>
          <p:cNvPr id="5127" name="Rectangle 7"/>
          <p:cNvSpPr>
            <a:spLocks noChangeArrowheads="1"/>
          </p:cNvSpPr>
          <p:nvPr/>
        </p:nvSpPr>
        <p:spPr bwMode="auto">
          <a:xfrm>
            <a:off x="685800" y="4876800"/>
            <a:ext cx="7772400" cy="1484313"/>
          </a:xfrm>
          <a:prstGeom prst="rect">
            <a:avLst/>
          </a:prstGeom>
          <a:noFill/>
          <a:ln w="9525">
            <a:noFill/>
            <a:miter lim="800000"/>
            <a:headEnd/>
            <a:tailEnd/>
          </a:ln>
        </p:spPr>
        <p:txBody>
          <a:bodyPr>
            <a:spAutoFit/>
          </a:bodyPr>
          <a:lstStyle/>
          <a:p>
            <a:r>
              <a:rPr lang="en-US" sz="1600" b="1">
                <a:solidFill>
                  <a:srgbClr val="000099"/>
                </a:solidFill>
                <a:latin typeface="Arial"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sz="1600"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sz="1600" b="1">
                <a:solidFill>
                  <a:srgbClr val="000099"/>
                </a:solidFill>
                <a:latin typeface="Arial" charset="0"/>
              </a:rPr>
              <a:t>This slide set is available at </a:t>
            </a:r>
            <a:r>
              <a:rPr lang="en-US" sz="1400" b="1">
                <a:solidFill>
                  <a:srgbClr val="000099"/>
                </a:solidFill>
                <a:latin typeface="Arial" charset="0"/>
              </a:rPr>
              <a:t>https://development.standards.ieee.org/myproject/Public/mytools/mob/slideset.ppt</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6147" name="Footer Placeholder 2"/>
          <p:cNvSpPr>
            <a:spLocks noGrp="1"/>
          </p:cNvSpPr>
          <p:nvPr>
            <p:ph type="ftr" sz="quarter" idx="11"/>
          </p:nvPr>
        </p:nvSpPr>
        <p:spPr>
          <a:noFill/>
        </p:spPr>
        <p:txBody>
          <a:bodyPr/>
          <a:lstStyle/>
          <a:p>
            <a:r>
              <a:rPr lang="en-US" altLang="ja-JP" smtClean="0"/>
              <a:t>Hiroshi Mano (KDTI)</a:t>
            </a:r>
            <a:endParaRPr lang="en-US"/>
          </a:p>
        </p:txBody>
      </p:sp>
      <p:sp>
        <p:nvSpPr>
          <p:cNvPr id="6148" name="Slide Number Placeholder 3"/>
          <p:cNvSpPr>
            <a:spLocks noGrp="1"/>
          </p:cNvSpPr>
          <p:nvPr>
            <p:ph type="sldNum" sz="quarter" idx="12"/>
          </p:nvPr>
        </p:nvSpPr>
        <p:spPr>
          <a:noFill/>
        </p:spPr>
        <p:txBody>
          <a:bodyPr/>
          <a:lstStyle/>
          <a:p>
            <a:r>
              <a:rPr lang="en-US"/>
              <a:t>Slide </a:t>
            </a:r>
            <a:fld id="{23EDDF58-711B-4973-ADA0-FDE5082A2F10}" type="slidenum">
              <a:rPr lang="en-US"/>
              <a:pPr/>
              <a:t>18</a:t>
            </a:fld>
            <a:endParaRPr lang="en-US"/>
          </a:p>
        </p:txBody>
      </p:sp>
      <p:sp>
        <p:nvSpPr>
          <p:cNvPr id="6149" name="Rectangle 1026"/>
          <p:cNvSpPr>
            <a:spLocks noGrp="1" noChangeArrowheads="1"/>
          </p:cNvSpPr>
          <p:nvPr>
            <p:ph type="title" idx="4294967295"/>
          </p:nvPr>
        </p:nvSpPr>
        <p:spPr>
          <a:xfrm>
            <a:off x="304800" y="685800"/>
            <a:ext cx="8686800" cy="609600"/>
          </a:xfrm>
        </p:spPr>
        <p:txBody>
          <a:bodyPr lIns="91440" tIns="45720" rIns="91440" bIns="45720"/>
          <a:lstStyle/>
          <a:p>
            <a:r>
              <a:rPr lang="en-US" smtClean="0"/>
              <a:t>Call for Potentially Essential Patents</a:t>
            </a:r>
          </a:p>
        </p:txBody>
      </p:sp>
      <p:sp>
        <p:nvSpPr>
          <p:cNvPr id="6150" name="Rectangle 1027"/>
          <p:cNvSpPr>
            <a:spLocks noGrp="1" noChangeArrowheads="1"/>
          </p:cNvSpPr>
          <p:nvPr>
            <p:ph type="body" idx="4294967295"/>
          </p:nvPr>
        </p:nvSpPr>
        <p:spPr>
          <a:xfrm>
            <a:off x="685800" y="1371600"/>
            <a:ext cx="7772400" cy="4724400"/>
          </a:xfrm>
        </p:spPr>
        <p:txBody>
          <a:bodyPr lIns="91440" tIns="45720" rIns="91440" bIns="45720"/>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400" smtClean="0"/>
              <a:t>Either speak up now or</a:t>
            </a:r>
          </a:p>
          <a:p>
            <a:pPr lvl="1"/>
            <a:r>
              <a:rPr lang="en-US" sz="2400" smtClean="0"/>
              <a:t>Provide the chair of this group with the identity of the holder(s) of any and all such claims as soon as possible or</a:t>
            </a:r>
          </a:p>
          <a:p>
            <a:pPr lvl="1"/>
            <a:r>
              <a:rPr lang="en-US" sz="2400" smtClean="0"/>
              <a:t>Cause an LOA to be submitted</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7171" name="Footer Placeholder 2"/>
          <p:cNvSpPr>
            <a:spLocks noGrp="1"/>
          </p:cNvSpPr>
          <p:nvPr>
            <p:ph type="ftr" sz="quarter" idx="11"/>
          </p:nvPr>
        </p:nvSpPr>
        <p:spPr>
          <a:noFill/>
        </p:spPr>
        <p:txBody>
          <a:bodyPr/>
          <a:lstStyle/>
          <a:p>
            <a:r>
              <a:rPr lang="en-US" altLang="ja-JP" smtClean="0"/>
              <a:t>Hiroshi Mano (KDTI)</a:t>
            </a:r>
            <a:endParaRPr lang="en-US"/>
          </a:p>
        </p:txBody>
      </p:sp>
      <p:sp>
        <p:nvSpPr>
          <p:cNvPr id="7172" name="Slide Number Placeholder 3"/>
          <p:cNvSpPr>
            <a:spLocks noGrp="1"/>
          </p:cNvSpPr>
          <p:nvPr>
            <p:ph type="sldNum" sz="quarter" idx="12"/>
          </p:nvPr>
        </p:nvSpPr>
        <p:spPr>
          <a:noFill/>
        </p:spPr>
        <p:txBody>
          <a:bodyPr/>
          <a:lstStyle/>
          <a:p>
            <a:r>
              <a:rPr lang="en-US"/>
              <a:t>Slide </a:t>
            </a:r>
            <a:fld id="{93BE0984-65A1-4CCD-84E2-D26EFCDEE1A6}" type="slidenum">
              <a:rPr lang="en-US"/>
              <a:pPr/>
              <a:t>19</a:t>
            </a:fld>
            <a:endParaRPr lang="en-US"/>
          </a:p>
        </p:txBody>
      </p:sp>
      <p:sp>
        <p:nvSpPr>
          <p:cNvPr id="7173"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dirty="0" smtClean="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a:solidFill>
                <a:srgbClr val="000099"/>
              </a:solidFill>
              <a:latin typeface="Helvetica" pitchFamily="34" charset="0"/>
            </a:endParaRPr>
          </a:p>
        </p:txBody>
      </p:sp>
      <p:sp>
        <p:nvSpPr>
          <p:cNvPr id="7175" name="Rectangle 4"/>
          <p:cNvSpPr>
            <a:spLocks noChangeArrowheads="1"/>
          </p:cNvSpPr>
          <p:nvPr/>
        </p:nvSpPr>
        <p:spPr bwMode="auto">
          <a:xfrm>
            <a:off x="533400" y="12192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700" u="sng" dirty="0">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All IEEE-SA standards meetings shall be conducted in compliance with all applicable laws, including antitrust and competition laws.</a:t>
            </a:r>
            <a:r>
              <a:rPr lang="en-US" sz="2000" b="1" dirty="0">
                <a:solidFill>
                  <a:srgbClr val="000099"/>
                </a:solidFill>
                <a:latin typeface="Arial" charset="0"/>
              </a:rPr>
              <a:t> </a:t>
            </a:r>
            <a:endParaRPr lang="en-US" sz="1800" b="1"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sz="16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600" dirty="0">
                <a:solidFill>
                  <a:srgbClr val="000099"/>
                </a:solidFill>
                <a:latin typeface="Arial" charset="0"/>
              </a:rPr>
              <a:t>Technical considerations remain primary focus</a:t>
            </a:r>
            <a:endParaRPr lang="en-US" sz="16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sz="18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buFont typeface="Monotype Sorts" pitchFamily="2" charset="2"/>
              <a:buNone/>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a:t>
            </a:r>
            <a:r>
              <a:rPr lang="en-GB" b="1" dirty="0" smtClean="0">
                <a:solidFill>
                  <a:srgbClr val="000099"/>
                </a:solidFill>
                <a:latin typeface="Arial" charset="0"/>
              </a:rPr>
              <a:t>In</a:t>
            </a:r>
            <a:r>
              <a:rPr lang="en-US" altLang="ja-JP" b="1" dirty="0" smtClean="0">
                <a:solidFill>
                  <a:srgbClr val="000099"/>
                </a:solidFill>
                <a:latin typeface="Arial" charset="0"/>
              </a:rPr>
              <a:t>Jan</a:t>
            </a:r>
            <a:r>
              <a:rPr lang="en-GB" b="1" dirty="0" err="1" smtClean="0">
                <a:solidFill>
                  <a:srgbClr val="000099"/>
                </a:solidFill>
                <a:latin typeface="Arial" charset="0"/>
              </a:rPr>
              <a:t>ation</a:t>
            </a:r>
            <a:r>
              <a:rPr lang="en-GB" b="1" dirty="0">
                <a:solidFill>
                  <a:srgbClr val="000099"/>
                </a:solidFill>
                <a:latin typeface="Arial" charset="0"/>
              </a:rPr>
              <a:t>: What You Need to Know about the IEEE Standards Association's Antitrust and Competition Policy”</a:t>
            </a:r>
            <a:r>
              <a:rPr lang="en-US" b="1" dirty="0">
                <a:solidFill>
                  <a:srgbClr val="000099"/>
                </a:solidFill>
                <a:latin typeface="Arial" charset="0"/>
              </a:rPr>
              <a:t> for more details.</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17411" name="Footer Placeholder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7412" name="Slide Number Placeholder 5"/>
          <p:cNvSpPr>
            <a:spLocks noGrp="1"/>
          </p:cNvSpPr>
          <p:nvPr>
            <p:ph type="sldNum" sz="quarter" idx="12"/>
          </p:nvPr>
        </p:nvSpPr>
        <p:spPr>
          <a:noFill/>
        </p:spPr>
        <p:txBody>
          <a:bodyPr/>
          <a:lstStyle/>
          <a:p>
            <a:r>
              <a:rPr lang="en-US" altLang="ja-JP">
                <a:latin typeface="Times New Roman" pitchFamily="-84" charset="0"/>
              </a:rPr>
              <a:t>Slide </a:t>
            </a:r>
            <a:fld id="{2F5A7B3D-1827-CB4F-B70B-BC122C1560E6}" type="slidenum">
              <a:rPr lang="en-US" altLang="ja-JP">
                <a:latin typeface="Times New Roman" pitchFamily="-84" charset="0"/>
              </a:rPr>
              <a:pPr/>
              <a:t>2</a:t>
            </a:fld>
            <a:endParaRPr lang="en-US" altLang="ja-JP">
              <a:latin typeface="Times New Roman" pitchFamily="-84" charset="0"/>
            </a:endParaRPr>
          </a:p>
        </p:txBody>
      </p:sp>
      <p:sp>
        <p:nvSpPr>
          <p:cNvPr id="17413" name="Rectangle 2"/>
          <p:cNvSpPr>
            <a:spLocks noGrp="1" noChangeArrowheads="1"/>
          </p:cNvSpPr>
          <p:nvPr>
            <p:ph type="title"/>
          </p:nvPr>
        </p:nvSpPr>
        <p:spPr>
          <a:noFill/>
        </p:spPr>
        <p:txBody>
          <a:bodyPr/>
          <a:lstStyle/>
          <a:p>
            <a:r>
              <a:rPr lang="en-US" altLang="ja-JP" sz="4000" smtClean="0">
                <a:ea typeface="ＭＳ Ｐゴシック" pitchFamily="-84" charset="-128"/>
                <a:cs typeface="ＭＳ Ｐゴシック" pitchFamily="-84" charset="-128"/>
              </a:rPr>
              <a:t>Abstract</a:t>
            </a:r>
          </a:p>
        </p:txBody>
      </p:sp>
      <p:sp>
        <p:nvSpPr>
          <p:cNvPr id="17414" name="Rectangle 3"/>
          <p:cNvSpPr>
            <a:spLocks noGrp="1" noChangeArrowheads="1"/>
          </p:cNvSpPr>
          <p:nvPr>
            <p:ph type="body" idx="1"/>
          </p:nvPr>
        </p:nvSpPr>
        <p:spPr>
          <a:xfrm>
            <a:off x="685800" y="1752600"/>
            <a:ext cx="7848600" cy="1066800"/>
          </a:xfrm>
          <a:noFill/>
        </p:spPr>
        <p:txBody>
          <a:bodyPr/>
          <a:lstStyle/>
          <a:p>
            <a:pPr algn="ctr">
              <a:buFontTx/>
              <a:buNone/>
            </a:pPr>
            <a:r>
              <a:rPr lang="en-US" altLang="ja-JP" dirty="0" smtClean="0">
                <a:ea typeface="ＭＳ Ｐゴシック" pitchFamily="-84" charset="-128"/>
                <a:cs typeface="ＭＳ Ｐゴシック" pitchFamily="-84" charset="-128"/>
              </a:rPr>
              <a:t>Agenda for Fast Initial Link Setup Task Group for</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May 2014,  Waikoloa</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96913" y="332601"/>
            <a:ext cx="968076" cy="276999"/>
          </a:xfrm>
          <a:noFill/>
        </p:spPr>
        <p:txBody>
          <a:bodyPr/>
          <a:lstStyle/>
          <a:p>
            <a:r>
              <a:rPr lang="en-US" altLang="ja-JP" smtClean="0"/>
              <a:t>May 2014</a:t>
            </a:r>
            <a:endParaRPr lang="en-US" dirty="0"/>
          </a:p>
        </p:txBody>
      </p:sp>
      <p:sp>
        <p:nvSpPr>
          <p:cNvPr id="8195" name="Footer Placeholder 4"/>
          <p:cNvSpPr>
            <a:spLocks noGrp="1"/>
          </p:cNvSpPr>
          <p:nvPr>
            <p:ph type="ftr" sz="quarter" idx="11"/>
          </p:nvPr>
        </p:nvSpPr>
        <p:spPr>
          <a:noFill/>
        </p:spPr>
        <p:txBody>
          <a:bodyPr/>
          <a:lstStyle/>
          <a:p>
            <a:r>
              <a:rPr lang="en-US" altLang="ja-JP" smtClean="0"/>
              <a:t>Hiroshi Mano (KDTI)</a:t>
            </a:r>
            <a:endParaRPr lang="en-US"/>
          </a:p>
        </p:txBody>
      </p:sp>
      <p:sp>
        <p:nvSpPr>
          <p:cNvPr id="8196" name="Slide Number Placeholder 5"/>
          <p:cNvSpPr>
            <a:spLocks noGrp="1"/>
          </p:cNvSpPr>
          <p:nvPr>
            <p:ph type="sldNum" sz="quarter" idx="12"/>
          </p:nvPr>
        </p:nvSpPr>
        <p:spPr>
          <a:noFill/>
        </p:spPr>
        <p:txBody>
          <a:bodyPr/>
          <a:lstStyle/>
          <a:p>
            <a:r>
              <a:rPr lang="en-US"/>
              <a:t>Slide </a:t>
            </a:r>
            <a:fld id="{7C6F31D6-CB86-48B1-825C-1374D93310D0}" type="slidenum">
              <a:rPr lang="en-US"/>
              <a:pPr/>
              <a:t>20</a:t>
            </a:fld>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Procedures </a:t>
            </a:r>
          </a:p>
        </p:txBody>
      </p:sp>
      <p:sp>
        <p:nvSpPr>
          <p:cNvPr id="8198" name="Rectangle 3"/>
          <p:cNvSpPr>
            <a:spLocks noGrp="1" noChangeArrowheads="1"/>
          </p:cNvSpPr>
          <p:nvPr>
            <p:ph type="body" idx="1"/>
          </p:nvPr>
        </p:nvSpPr>
        <p:spPr>
          <a:xfrm>
            <a:off x="381000" y="1219200"/>
            <a:ext cx="8763000" cy="5181600"/>
          </a:xfrm>
        </p:spPr>
        <p:txBody>
          <a:bodyPr/>
          <a:lstStyle/>
          <a:p>
            <a:r>
              <a:rPr lang="en-US" sz="2000" dirty="0" smtClean="0">
                <a:hlinkClick r:id="rId2"/>
              </a:rPr>
              <a:t>IEEE 802 Policies &amp; Procedures</a:t>
            </a:r>
            <a:r>
              <a:rPr lang="en-US" sz="2000" dirty="0" smtClean="0"/>
              <a:t> </a:t>
            </a:r>
          </a:p>
          <a:p>
            <a:pPr lvl="1"/>
            <a:r>
              <a:rPr lang="en-US" sz="1600" dirty="0" smtClean="0"/>
              <a:t>(link to </a:t>
            </a:r>
            <a:r>
              <a:rPr lang="en-US" sz="1600" dirty="0" err="1" smtClean="0"/>
              <a:t>AudCom</a:t>
            </a:r>
            <a:r>
              <a:rPr lang="en-US" sz="1600" dirty="0" smtClean="0"/>
              <a:t>, approved by IEEE-SA Standards Board 25 August, 2010)</a:t>
            </a:r>
            <a:r>
              <a:rPr lang="en-US" sz="1800" dirty="0" smtClean="0"/>
              <a:t> </a:t>
            </a:r>
          </a:p>
          <a:p>
            <a:pPr lvl="1"/>
            <a:r>
              <a:rPr lang="en-US" sz="1400" dirty="0" smtClean="0">
                <a:hlinkClick r:id="rId2"/>
              </a:rPr>
              <a:t>http://standards.ieee.org/board/aud/LMSC.pdf</a:t>
            </a:r>
            <a:endParaRPr lang="en-US" sz="1400" dirty="0" smtClean="0"/>
          </a:p>
          <a:p>
            <a:pPr lvl="1"/>
            <a:endParaRPr lang="en-US" sz="1400" dirty="0" smtClean="0"/>
          </a:p>
          <a:p>
            <a:r>
              <a:rPr lang="en-US" sz="2000" dirty="0" smtClean="0">
                <a:hlinkClick r:id="rId3"/>
              </a:rPr>
              <a:t>IEEE 802 Operations Manual</a:t>
            </a:r>
            <a:endParaRPr lang="en-US" sz="2000" dirty="0" smtClean="0"/>
          </a:p>
          <a:p>
            <a:pPr lvl="1"/>
            <a:r>
              <a:rPr lang="en-US" sz="1200" dirty="0" smtClean="0">
                <a:hlinkClick r:id="rId3"/>
              </a:rPr>
              <a:t>http://grouper.ieee.org/groups/802/PNP/approved/IEEE_802_LMSC_OM_approved_120725.pdf</a:t>
            </a:r>
            <a:endParaRPr lang="en-US" sz="1200" dirty="0" smtClean="0"/>
          </a:p>
          <a:p>
            <a:pPr lvl="1"/>
            <a:endParaRPr lang="en-US" sz="1200" dirty="0" smtClean="0"/>
          </a:p>
          <a:p>
            <a:r>
              <a:rPr lang="en-US" sz="2000" dirty="0" smtClean="0">
                <a:hlinkClick r:id="rId4" action="ppaction://hlinkfile"/>
              </a:rPr>
              <a:t>IEEE 802 Working Group Policies and Procedures</a:t>
            </a:r>
            <a:endParaRPr lang="en-US" sz="2000" dirty="0" smtClean="0"/>
          </a:p>
          <a:p>
            <a:pPr lvl="1"/>
            <a:r>
              <a:rPr lang="en-US" sz="1400" dirty="0" smtClean="0">
                <a:hlinkClick r:id="rId4"/>
              </a:rPr>
              <a:t>http://grouper.ieee.org/groups/802/PNP/approved/IEEE_802_LMSC_WG_PandP_approved_120604-v1.pdf</a:t>
            </a:r>
            <a:endParaRPr lang="en-US" sz="1400" dirty="0" smtClean="0"/>
          </a:p>
          <a:p>
            <a:pPr lvl="1"/>
            <a:endParaRPr lang="en-US" sz="1400" dirty="0" smtClean="0"/>
          </a:p>
          <a:p>
            <a:r>
              <a:rPr lang="en-US" sz="2000" dirty="0" smtClean="0">
                <a:hlinkClick r:id="rId5"/>
              </a:rPr>
              <a:t>IEEE 802.11 Operations Manual (WG11 OM)</a:t>
            </a:r>
            <a:endParaRPr lang="en-US" sz="1600" dirty="0" smtClean="0"/>
          </a:p>
          <a:p>
            <a:pPr lvl="1"/>
            <a:r>
              <a:rPr lang="en-US" altLang="ja-JP" sz="1800" dirty="0" smtClean="0">
                <a:hlinkClick r:id="rId6"/>
              </a:rPr>
              <a:t>https://mentor.ieee.org/802.11/dcn/13/11-13-0001-00-0000-802-11-operations-manual.docx</a:t>
            </a:r>
            <a:endParaRPr lang="en-US" sz="1800" dirty="0" smtClean="0"/>
          </a:p>
          <a:p>
            <a:pPr>
              <a:buFontTx/>
              <a:buNone/>
            </a:pPr>
            <a:r>
              <a:rPr lang="en-US" sz="2000" dirty="0" smtClean="0"/>
              <a:t>Policies and Procedures hierarchy</a:t>
            </a:r>
          </a:p>
          <a:p>
            <a:pPr lvl="1"/>
            <a:r>
              <a:rPr lang="en-US" sz="1800" dirty="0" smtClean="0">
                <a:hlinkClick r:id="rId7"/>
              </a:rPr>
              <a:t>http://www.ieee802.org/11/Rules/rules.shtml</a:t>
            </a:r>
            <a:endParaRPr lang="en-US" sz="1800" dirty="0" smtClean="0"/>
          </a:p>
          <a:p>
            <a:pPr lvl="1"/>
            <a:endParaRPr lang="en-US" sz="1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391400" cy="1066800"/>
          </a:xfrm>
        </p:spPr>
        <p:txBody>
          <a:bodyPr>
            <a:normAutofit fontScale="90000"/>
          </a:bodyPr>
          <a:lstStyle/>
          <a:p>
            <a:pPr>
              <a:defRPr/>
            </a:pPr>
            <a:r>
              <a:rPr lang="en-US" altLang="ja-JP" dirty="0" smtClean="0"/>
              <a:t>Approve </a:t>
            </a:r>
            <a:r>
              <a:rPr lang="en-US" altLang="ja-JP" dirty="0" err="1" smtClean="0"/>
              <a:t>TGai</a:t>
            </a:r>
            <a:r>
              <a:rPr lang="en-US" altLang="ja-JP" dirty="0" smtClean="0"/>
              <a:t> meeting minutes of Beijing. </a:t>
            </a:r>
          </a:p>
        </p:txBody>
      </p:sp>
      <p:sp>
        <p:nvSpPr>
          <p:cNvPr id="57347" name="コンテンツ プレースホルダ 2"/>
          <p:cNvSpPr>
            <a:spLocks noGrp="1"/>
          </p:cNvSpPr>
          <p:nvPr>
            <p:ph idx="1"/>
          </p:nvPr>
        </p:nvSpPr>
        <p:spPr/>
        <p:txBody>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GB"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Meeting Minutes for the IEEE 802.11 Beijing meeting</a:t>
            </a:r>
            <a:r>
              <a:rPr lang="en-GB" altLang="ja-JP" dirty="0" smtClean="0">
                <a:ea typeface="ＭＳ Ｐゴシック" pitchFamily="-84" charset="-128"/>
                <a:cs typeface="ＭＳ Ｐゴシック" pitchFamily="-84" charset="-128"/>
              </a:rPr>
              <a:t>:</a:t>
            </a:r>
          </a:p>
          <a:p>
            <a:pPr lvl="1"/>
            <a:r>
              <a:rPr lang="en-GB" altLang="ja-JP" dirty="0" smtClean="0">
                <a:ea typeface="ＭＳ Ｐゴシック" pitchFamily="-84" charset="-128"/>
                <a:cs typeface="ＭＳ Ｐゴシック" pitchFamily="-84" charset="-128"/>
              </a:rPr>
              <a:t>11-14/0448r0</a:t>
            </a:r>
          </a:p>
          <a:p>
            <a:pPr>
              <a:defRPr/>
            </a:pPr>
            <a:r>
              <a:rPr lang="en-US" altLang="ja-JP" dirty="0" err="1" smtClean="0"/>
              <a:t>Moved:Hitoshi</a:t>
            </a:r>
            <a:r>
              <a:rPr lang="en-US" altLang="ja-JP" dirty="0" smtClean="0"/>
              <a:t> Morioka</a:t>
            </a:r>
          </a:p>
          <a:p>
            <a:pPr>
              <a:defRPr/>
            </a:pPr>
            <a:r>
              <a:rPr lang="en-US" altLang="ja-JP" dirty="0" smtClean="0"/>
              <a:t>Seconded: Peter Yee</a:t>
            </a:r>
          </a:p>
          <a:p>
            <a:r>
              <a:rPr lang="en-US" altLang="ja-JP" dirty="0" smtClean="0">
                <a:ea typeface="ＭＳ Ｐゴシック" pitchFamily="-84" charset="-128"/>
                <a:cs typeface="ＭＳ Ｐゴシック" pitchFamily="-84" charset="-128"/>
              </a:rPr>
              <a:t>Approved  by unanimous consent</a:t>
            </a:r>
          </a:p>
          <a:p>
            <a:pPr lvl="1">
              <a:defRPr/>
            </a:pPr>
            <a:endParaRPr lang="en-US" altLang="ja-JP" dirty="0" smtClean="0"/>
          </a:p>
          <a:p>
            <a:pPr>
              <a:buFontTx/>
              <a:buNone/>
            </a:pPr>
            <a:endParaRPr lang="en-US" altLang="ja-JP"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a:p>
            <a:endParaRPr lang="ja-JP" altLang="en-US" dirty="0" smtClean="0">
              <a:ea typeface="ＭＳ Ｐゴシック" pitchFamily="-84" charset="-128"/>
              <a:cs typeface="ＭＳ Ｐゴシック" pitchFamily="-84" charset="-128"/>
            </a:endParaRPr>
          </a:p>
        </p:txBody>
      </p:sp>
      <p:sp>
        <p:nvSpPr>
          <p:cNvPr id="57348"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57349"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7350"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A908CCBA-D47A-874D-822B-11A72D779540}" type="slidenum">
              <a:rPr lang="en-US" altLang="ja-JP" smtClean="0">
                <a:latin typeface="Times New Roman" pitchFamily="-84" charset="0"/>
              </a:rPr>
              <a:pPr/>
              <a:t>21</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8370" name="タイトル 1"/>
          <p:cNvSpPr>
            <a:spLocks noGrp="1"/>
          </p:cNvSpPr>
          <p:nvPr>
            <p:ph type="title"/>
          </p:nvPr>
        </p:nvSpPr>
        <p:spPr>
          <a:xfrm>
            <a:off x="342900" y="990600"/>
            <a:ext cx="8458200" cy="1066800"/>
          </a:xfrm>
        </p:spPr>
        <p:txBody>
          <a:bodyPr/>
          <a:lstStyle/>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Beijing meeting to Waikoloa</a:t>
            </a:r>
          </a:p>
        </p:txBody>
      </p:sp>
      <p:sp>
        <p:nvSpPr>
          <p:cNvPr id="58371" name="コンテンツ プレースホルダ 2"/>
          <p:cNvSpPr>
            <a:spLocks noGrp="1"/>
          </p:cNvSpPr>
          <p:nvPr>
            <p:ph idx="1"/>
          </p:nvPr>
        </p:nvSpPr>
        <p:spPr>
          <a:xfrm>
            <a:off x="685800" y="2209800"/>
            <a:ext cx="7086600" cy="3581400"/>
          </a:xfrm>
        </p:spPr>
        <p:txBody>
          <a:bodyPr>
            <a:normAutofit/>
          </a:bodyPr>
          <a:lstStyle/>
          <a:p>
            <a:r>
              <a:rPr lang="en-GB" altLang="ja-JP" dirty="0" smtClean="0">
                <a:ea typeface="ＭＳ Ｐゴシック" pitchFamily="-84" charset="-128"/>
                <a:cs typeface="ＭＳ Ｐゴシック" pitchFamily="-84" charset="-128"/>
              </a:rPr>
              <a:t>Motion:</a:t>
            </a:r>
            <a:endParaRPr lang="ja-JP" altLang="en-US" dirty="0" smtClean="0">
              <a:ea typeface="ＭＳ Ｐゴシック" pitchFamily="-84" charset="-128"/>
              <a:cs typeface="ＭＳ Ｐゴシック" pitchFamily="-84" charset="-128"/>
            </a:endParaRPr>
          </a:p>
          <a:p>
            <a:r>
              <a:rPr lang="en-US" altLang="ja-JP" dirty="0" smtClean="0">
                <a:ea typeface="ＭＳ Ｐゴシック" pitchFamily="-84" charset="-128"/>
                <a:cs typeface="ＭＳ Ｐゴシック" pitchFamily="-84" charset="-128"/>
              </a:rPr>
              <a:t>Approve </a:t>
            </a:r>
            <a:r>
              <a:rPr lang="en-US" altLang="ja-JP" dirty="0" err="1" smtClean="0">
                <a:ea typeface="ＭＳ Ｐゴシック" pitchFamily="-84" charset="-128"/>
                <a:cs typeface="ＭＳ Ｐゴシック" pitchFamily="-84" charset="-128"/>
              </a:rPr>
              <a:t>TGai</a:t>
            </a:r>
            <a:r>
              <a:rPr lang="en-US" altLang="ja-JP" dirty="0" smtClean="0">
                <a:ea typeface="ＭＳ Ｐゴシック" pitchFamily="-84" charset="-128"/>
                <a:cs typeface="ＭＳ Ｐゴシック" pitchFamily="-84" charset="-128"/>
              </a:rPr>
              <a:t> teleconference meeting minutes of  Beijing meeting to Waikoloa.</a:t>
            </a:r>
          </a:p>
          <a:p>
            <a:pPr lvl="1"/>
            <a:r>
              <a:rPr lang="en-US" altLang="ja-JP" dirty="0" smtClean="0">
                <a:ea typeface="ＭＳ Ｐゴシック" pitchFamily="-84" charset="-128"/>
                <a:cs typeface="ＭＳ Ｐゴシック" pitchFamily="-84" charset="-128"/>
              </a:rPr>
              <a:t>11-14/0489r0</a:t>
            </a:r>
            <a:endParaRPr lang="en-GB" altLang="ja-JP" dirty="0" smtClean="0">
              <a:ea typeface="ＭＳ Ｐゴシック" pitchFamily="-84" charset="-128"/>
              <a:cs typeface="ＭＳ Ｐゴシック" pitchFamily="-84" charset="-128"/>
            </a:endParaRPr>
          </a:p>
          <a:p>
            <a:pPr>
              <a:defRPr/>
            </a:pPr>
            <a:r>
              <a:rPr lang="en-US" altLang="ja-JP" dirty="0" smtClean="0"/>
              <a:t>Moved: Hitoshi Morioka</a:t>
            </a:r>
          </a:p>
          <a:p>
            <a:pPr>
              <a:defRPr/>
            </a:pPr>
            <a:r>
              <a:rPr lang="en-US" altLang="ja-JP" dirty="0" err="1" smtClean="0"/>
              <a:t>Seconded:Marc</a:t>
            </a:r>
            <a:r>
              <a:rPr lang="en-US" altLang="ja-JP" dirty="0" smtClean="0"/>
              <a:t> </a:t>
            </a:r>
            <a:r>
              <a:rPr lang="en-US" altLang="ja-JP" dirty="0" err="1" smtClean="0"/>
              <a:t>Emmelmann</a:t>
            </a:r>
            <a:endParaRPr lang="en-US" altLang="ja-JP" dirty="0" smtClean="0">
              <a:solidFill>
                <a:srgbClr val="000000"/>
              </a:solidFill>
            </a:endParaRPr>
          </a:p>
          <a:p>
            <a:pPr>
              <a:buNone/>
              <a:defRPr/>
            </a:pPr>
            <a:endParaRPr lang="en-US" altLang="ja-JP" dirty="0" smtClean="0">
              <a:solidFill>
                <a:srgbClr val="000000"/>
              </a:solidFill>
            </a:endParaRPr>
          </a:p>
          <a:p>
            <a:pPr>
              <a:defRPr/>
            </a:pPr>
            <a:r>
              <a:rPr lang="en-US" altLang="ja-JP" dirty="0" smtClean="0">
                <a:solidFill>
                  <a:srgbClr val="000000"/>
                </a:solidFill>
                <a:ea typeface="ＭＳ Ｐゴシック" pitchFamily="-84" charset="-128"/>
                <a:cs typeface="ＭＳ Ｐゴシック" pitchFamily="-84" charset="-128"/>
              </a:rPr>
              <a:t>Approved  by unanimous consen</a:t>
            </a:r>
            <a:r>
              <a:rPr lang="en-US" altLang="ja-JP" dirty="0" smtClean="0">
                <a:solidFill>
                  <a:srgbClr val="FFFFFF"/>
                </a:solidFill>
                <a:ea typeface="ＭＳ Ｐゴシック" pitchFamily="-84" charset="-128"/>
                <a:cs typeface="ＭＳ Ｐゴシック" pitchFamily="-84" charset="-128"/>
              </a:rPr>
              <a:t>t</a:t>
            </a:r>
          </a:p>
          <a:p>
            <a:pPr lvl="1">
              <a:defRPr/>
            </a:pPr>
            <a:endParaRPr lang="en-US" altLang="ja-JP" dirty="0" smtClean="0">
              <a:ea typeface="ＭＳ Ｐゴシック" pitchFamily="-84" charset="-128"/>
            </a:endParaRPr>
          </a:p>
          <a:p>
            <a:pPr lvl="2">
              <a:buFontTx/>
              <a:buNone/>
            </a:pPr>
            <a:endParaRPr lang="ja-JP" altLang="en-US" dirty="0" smtClean="0">
              <a:ea typeface="ＭＳ Ｐゴシック" pitchFamily="-84" charset="-128"/>
            </a:endParaRPr>
          </a:p>
        </p:txBody>
      </p:sp>
      <p:sp>
        <p:nvSpPr>
          <p:cNvPr id="58372"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58373"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8374"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E6BE004A-DBF2-8343-8D28-526F81E6B20E}" type="slidenum">
              <a:rPr lang="en-US" altLang="ja-JP" smtClean="0">
                <a:latin typeface="Times New Roman" pitchFamily="-84" charset="0"/>
              </a:rPr>
              <a:pPr/>
              <a:t>22</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762000"/>
          </a:xfrm>
        </p:spPr>
        <p:txBody>
          <a:bodyPr lIns="91440" tIns="45720" rIns="91440" bIns="45720"/>
          <a:lstStyle/>
          <a:p>
            <a:r>
              <a:rPr lang="en-US" altLang="ja-JP" sz="2900" dirty="0" smtClean="0">
                <a:ea typeface="ＭＳ Ｐゴシック" pitchFamily="-84" charset="-128"/>
                <a:cs typeface="ＭＳ Ｐゴシック" pitchFamily="-84" charset="-128"/>
              </a:rPr>
              <a:t>Plan for July (</a:t>
            </a:r>
            <a:r>
              <a:rPr lang="en-US" altLang="ja-JP" sz="2900" dirty="0" err="1" smtClean="0">
                <a:ea typeface="ＭＳ Ｐゴシック" pitchFamily="-84" charset="-128"/>
                <a:cs typeface="ＭＳ Ｐゴシック" pitchFamily="-84" charset="-128"/>
              </a:rPr>
              <a:t>Adhoc</a:t>
            </a:r>
            <a:r>
              <a:rPr lang="en-US" altLang="ja-JP" sz="2900" dirty="0" smtClean="0">
                <a:ea typeface="ＭＳ Ｐゴシック" pitchFamily="-84" charset="-128"/>
                <a:cs typeface="ＭＳ Ｐゴシック" pitchFamily="-84" charset="-128"/>
              </a:rPr>
              <a:t> and F2F)</a:t>
            </a:r>
            <a:endParaRPr lang="en-US" altLang="ja-JP" sz="2900" dirty="0">
              <a:ea typeface="ＭＳ Ｐゴシック" pitchFamily="-84" charset="-128"/>
              <a:cs typeface="ＭＳ Ｐゴシック" pitchFamily="-84" charset="-128"/>
            </a:endParaRPr>
          </a:p>
        </p:txBody>
      </p:sp>
      <p:sp>
        <p:nvSpPr>
          <p:cNvPr id="15363" name="Content Placeholder 2"/>
          <p:cNvSpPr>
            <a:spLocks noGrp="1"/>
          </p:cNvSpPr>
          <p:nvPr>
            <p:ph idx="1"/>
          </p:nvPr>
        </p:nvSpPr>
        <p:spPr>
          <a:xfrm>
            <a:off x="304800" y="1600200"/>
            <a:ext cx="8534400" cy="47244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Comment resolution of WG.</a:t>
            </a:r>
          </a:p>
          <a:p>
            <a:pPr lvl="1"/>
            <a:r>
              <a:rPr lang="en-US" altLang="ja-JP" sz="2800" dirty="0" smtClean="0"/>
              <a:t>Comment resolution.</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Sep</a:t>
            </a:r>
          </a:p>
          <a:p>
            <a:pPr lvl="1"/>
            <a:endParaRPr lang="en-US" altLang="ja-JP" sz="2600" dirty="0" smtClean="0"/>
          </a:p>
        </p:txBody>
      </p:sp>
      <p:sp>
        <p:nvSpPr>
          <p:cNvPr id="15364" name="Date Placeholder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a:latin typeface="Times New Roman" pitchFamily="-84"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84" charset="0"/>
              </a:rPr>
              <a:t>Slide </a:t>
            </a:r>
            <a:fld id="{8D83B171-138C-9B40-B65D-0769730DEDCE}" type="slidenum">
              <a:rPr lang="en-US" altLang="ja-JP">
                <a:latin typeface="Times New Roman" pitchFamily="-84" charset="0"/>
              </a:rPr>
              <a:pPr/>
              <a:t>23</a:t>
            </a:fld>
            <a:endParaRPr lang="en-US" altLang="ja-JP">
              <a:latin typeface="Times New Roman" pitchFamily="-8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ja-JP" dirty="0" smtClean="0">
                <a:ea typeface="ＭＳ Ｐゴシック" pitchFamily="-84" charset="-128"/>
                <a:cs typeface="ＭＳ Ｐゴシック" pitchFamily="-84" charset="-128"/>
              </a:rPr>
              <a:t>Time line of </a:t>
            </a:r>
            <a:r>
              <a:rPr lang="en-US" altLang="ja-JP" dirty="0" err="1" smtClean="0">
                <a:ea typeface="ＭＳ Ｐゴシック" pitchFamily="-84" charset="-128"/>
                <a:cs typeface="ＭＳ Ｐゴシック" pitchFamily="-84" charset="-128"/>
              </a:rPr>
              <a:t>TGai</a:t>
            </a:r>
            <a:endParaRPr lang="en-US" altLang="ja-JP" dirty="0" smtClean="0">
              <a:ea typeface="ＭＳ Ｐゴシック" pitchFamily="-84" charset="-128"/>
              <a:cs typeface="ＭＳ Ｐゴシック" pitchFamily="-84" charset="-128"/>
            </a:endParaRPr>
          </a:p>
        </p:txBody>
      </p:sp>
      <p:sp>
        <p:nvSpPr>
          <p:cNvPr id="24579" name="Content Placeholder 2"/>
          <p:cNvSpPr>
            <a:spLocks noGrp="1"/>
          </p:cNvSpPr>
          <p:nvPr>
            <p:ph idx="1"/>
          </p:nvPr>
        </p:nvSpPr>
        <p:spPr>
          <a:xfrm>
            <a:off x="228600" y="1371600"/>
            <a:ext cx="8915400" cy="4724400"/>
          </a:xfrm>
        </p:spPr>
        <p:txBody>
          <a:bodyPr/>
          <a:lstStyle/>
          <a:p>
            <a:endParaRPr lang="en-US" altLang="ja-JP" dirty="0" smtClean="0">
              <a:ea typeface="ＭＳ Ｐゴシック" pitchFamily="-84" charset="-128"/>
              <a:cs typeface="ＭＳ Ｐゴシック" pitchFamily="-84" charset="-128"/>
            </a:endParaRPr>
          </a:p>
          <a:p>
            <a:pPr lvl="1">
              <a:buFontTx/>
              <a:buNone/>
            </a:pPr>
            <a:r>
              <a:rPr lang="en-US" altLang="ja-JP" dirty="0" smtClean="0"/>
              <a:t>PAR Approved, Modified, or Extended 		2010-12-08</a:t>
            </a:r>
          </a:p>
          <a:p>
            <a:pPr lvl="1"/>
            <a:r>
              <a:rPr lang="en-US" altLang="ja-JP" dirty="0" smtClean="0"/>
              <a:t>WG Letter Ballots Initial / </a:t>
            </a:r>
            <a:r>
              <a:rPr lang="en-US" altLang="ja-JP" dirty="0" err="1" smtClean="0"/>
              <a:t>Recirc</a:t>
            </a:r>
            <a:r>
              <a:rPr lang="en-US" altLang="ja-JP" dirty="0" smtClean="0"/>
              <a:t>		Mar14/Sep14/Jan15</a:t>
            </a:r>
          </a:p>
          <a:p>
            <a:pPr lvl="1"/>
            <a:r>
              <a:rPr lang="en-US" altLang="ja-JP" dirty="0" smtClean="0"/>
              <a:t>MEC Done				Nov14		</a:t>
            </a:r>
          </a:p>
          <a:p>
            <a:pPr lvl="1"/>
            <a:r>
              <a:rPr lang="en-US" altLang="ja-JP" dirty="0" smtClean="0"/>
              <a:t>Form Sponsor Ballot Pool / Reform	            	Mar15</a:t>
            </a:r>
          </a:p>
          <a:p>
            <a:pPr lvl="1"/>
            <a:r>
              <a:rPr lang="en-US" altLang="ja-JP" dirty="0" smtClean="0"/>
              <a:t>IEEE-SA Sponsor Ballots Initial / </a:t>
            </a:r>
            <a:r>
              <a:rPr lang="en-US" altLang="ja-JP" dirty="0" err="1" smtClean="0"/>
              <a:t>Recirc</a:t>
            </a:r>
            <a:r>
              <a:rPr lang="en-US" altLang="ja-JP" dirty="0" smtClean="0"/>
              <a:t>         Jul15/ Sep 15		</a:t>
            </a:r>
          </a:p>
          <a:p>
            <a:pPr lvl="1"/>
            <a:r>
              <a:rPr lang="en-US" altLang="ja-JP" dirty="0" smtClean="0"/>
              <a:t>Final 802.11 WG Approval	                             Nov 15</a:t>
            </a:r>
          </a:p>
          <a:p>
            <a:pPr lvl="1"/>
            <a:r>
              <a:rPr lang="en-US" altLang="ja-JP" dirty="0" smtClean="0"/>
              <a:t>final or Conditional 802 EC Approval           	Nov 15</a:t>
            </a:r>
          </a:p>
          <a:p>
            <a:pPr lvl="1"/>
            <a:r>
              <a:rPr lang="en-US" altLang="ja-JP" dirty="0" err="1" smtClean="0"/>
              <a:t>RevCom</a:t>
            </a:r>
            <a:r>
              <a:rPr lang="en-US" altLang="ja-JP" dirty="0" smtClean="0"/>
              <a:t> &amp; Standards Board Final or</a:t>
            </a:r>
            <a:br>
              <a:rPr lang="en-US" altLang="ja-JP" dirty="0" smtClean="0"/>
            </a:br>
            <a:r>
              <a:rPr lang="en-US" altLang="ja-JP" dirty="0" smtClean="0"/>
              <a:t> Continuous Process Approval 	</a:t>
            </a:r>
            <a:r>
              <a:rPr lang="en-US" altLang="ja-JP" dirty="0" smtClean="0"/>
              <a:t>	</a:t>
            </a:r>
            <a:r>
              <a:rPr lang="en-US" altLang="ja-JP" dirty="0" smtClean="0">
                <a:solidFill>
                  <a:srgbClr val="FF0000"/>
                </a:solidFill>
              </a:rPr>
              <a:t>Mar</a:t>
            </a:r>
            <a:r>
              <a:rPr lang="en-US" altLang="ja-JP" dirty="0" smtClean="0">
                <a:solidFill>
                  <a:srgbClr val="FF0000"/>
                </a:solidFill>
              </a:rPr>
              <a:t> </a:t>
            </a:r>
            <a:r>
              <a:rPr lang="en-US" altLang="ja-JP" dirty="0" smtClean="0">
                <a:solidFill>
                  <a:srgbClr val="FF0000"/>
                </a:solidFill>
              </a:rPr>
              <a:t>16</a:t>
            </a:r>
          </a:p>
          <a:p>
            <a:pPr lvl="1"/>
            <a:r>
              <a:rPr lang="en-US" altLang="ja-JP" dirty="0" smtClean="0"/>
              <a:t>ANSI Approved				N/A</a:t>
            </a:r>
            <a:endParaRPr lang="en-US" altLang="ja-JP" dirty="0" smtClean="0">
              <a:hlinkClick r:id="rId3"/>
            </a:endParaRPr>
          </a:p>
        </p:txBody>
      </p:sp>
      <p:sp>
        <p:nvSpPr>
          <p:cNvPr id="48132" name="Date Placeholder 3"/>
          <p:cNvSpPr>
            <a:spLocks noGrp="1"/>
          </p:cNvSpPr>
          <p:nvPr>
            <p:ph type="dt" sz="quarter" idx="10"/>
          </p:nvPr>
        </p:nvSpPr>
        <p:spPr>
          <a:xfrm>
            <a:off x="696913" y="332601"/>
            <a:ext cx="968076" cy="276999"/>
          </a:xfrm>
        </p:spPr>
        <p:txBody>
          <a:bodyPr/>
          <a:lstStyle/>
          <a:p>
            <a:pPr>
              <a:defRPr/>
            </a:pPr>
            <a:r>
              <a:rPr lang="en-US" altLang="ja-JP" smtClean="0">
                <a:latin typeface="Times New Roman" pitchFamily="-65" charset="0"/>
              </a:rPr>
              <a:t>May 2014</a:t>
            </a:r>
            <a:endParaRPr lang="en-US" altLang="ja-JP" dirty="0">
              <a:latin typeface="Times New Roman" pitchFamily="-65" charset="0"/>
            </a:endParaRPr>
          </a:p>
        </p:txBody>
      </p:sp>
      <p:sp>
        <p:nvSpPr>
          <p:cNvPr id="48133" name="Footer Placeholder 5"/>
          <p:cNvSpPr>
            <a:spLocks noGrp="1"/>
          </p:cNvSpPr>
          <p:nvPr>
            <p:ph type="ftr" sz="quarter" idx="11"/>
          </p:nvPr>
        </p:nvSpPr>
        <p:spPr/>
        <p:txBody>
          <a:bodyPr/>
          <a:lstStyle/>
          <a:p>
            <a:pPr>
              <a:defRPr/>
            </a:pPr>
            <a:r>
              <a:rPr lang="en-US" altLang="ja-JP" smtClean="0">
                <a:latin typeface="Times New Roman" pitchFamily="-65" charset="0"/>
              </a:rPr>
              <a:t>Hiroshi Mano (KDTI)</a:t>
            </a:r>
            <a:endParaRPr lang="en-US" altLang="ja-JP">
              <a:latin typeface="Times New Roman" pitchFamily="-65" charset="0"/>
            </a:endParaRPr>
          </a:p>
        </p:txBody>
      </p:sp>
      <p:sp>
        <p:nvSpPr>
          <p:cNvPr id="48134" name="Slide Number Placeholder 4"/>
          <p:cNvSpPr>
            <a:spLocks noGrp="1"/>
          </p:cNvSpPr>
          <p:nvPr>
            <p:ph type="sldNum" sz="quarter" idx="12"/>
          </p:nvPr>
        </p:nvSpPr>
        <p:spPr/>
        <p:txBody>
          <a:bodyPr/>
          <a:lstStyle/>
          <a:p>
            <a:pPr>
              <a:defRPr/>
            </a:pPr>
            <a:r>
              <a:rPr lang="en-US" altLang="ja-JP" smtClean="0">
                <a:latin typeface="Times New Roman" pitchFamily="-65" charset="0"/>
              </a:rPr>
              <a:t>Slide </a:t>
            </a:r>
            <a:fld id="{D8ED85B9-6057-E848-AA14-8586BCE1CDB6}" type="slidenum">
              <a:rPr lang="en-US" altLang="ja-JP" smtClean="0">
                <a:latin typeface="Times New Roman" pitchFamily="-65" charset="0"/>
              </a:rPr>
              <a:pPr>
                <a:defRPr/>
              </a:pPr>
              <a:t>24</a:t>
            </a:fld>
            <a:endParaRPr lang="en-US" altLang="ja-JP" smtClean="0">
              <a:latin typeface="Times New Roman" pitchFamily="-65"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9394" name="タイトル 1"/>
          <p:cNvSpPr>
            <a:spLocks noGrp="1"/>
          </p:cNvSpPr>
          <p:nvPr>
            <p:ph type="title"/>
          </p:nvPr>
        </p:nvSpPr>
        <p:spPr>
          <a:xfrm>
            <a:off x="685800" y="685800"/>
            <a:ext cx="7772400" cy="381000"/>
          </a:xfrm>
        </p:spPr>
        <p:txBody>
          <a:bodyPr/>
          <a:lstStyle/>
          <a:p>
            <a:r>
              <a:rPr lang="en-US" altLang="ja-JP" dirty="0" smtClean="0">
                <a:ea typeface="ＭＳ Ｐゴシック" pitchFamily="-84" charset="-128"/>
                <a:cs typeface="ＭＳ Ｐゴシック" pitchFamily="-84" charset="-128"/>
              </a:rPr>
              <a:t>Teleconference Schedule </a:t>
            </a:r>
            <a:endParaRPr lang="ja-JP" altLang="en-US" dirty="0" smtClean="0">
              <a:ea typeface="ＭＳ Ｐゴシック" pitchFamily="-84" charset="-128"/>
              <a:cs typeface="ＭＳ Ｐゴシック" pitchFamily="-84" charset="-128"/>
            </a:endParaRPr>
          </a:p>
        </p:txBody>
      </p:sp>
      <p:sp>
        <p:nvSpPr>
          <p:cNvPr id="44035" name="コンテンツ プレースホルダ 2"/>
          <p:cNvSpPr>
            <a:spLocks noGrp="1"/>
          </p:cNvSpPr>
          <p:nvPr>
            <p:ph idx="1"/>
          </p:nvPr>
        </p:nvSpPr>
        <p:spPr>
          <a:xfrm>
            <a:off x="419100" y="1066800"/>
            <a:ext cx="7962900" cy="2362200"/>
          </a:xfrm>
        </p:spPr>
        <p:txBody>
          <a:bodyPr>
            <a:normAutofit/>
          </a:bodyPr>
          <a:lstStyle/>
          <a:p>
            <a:pPr>
              <a:defRPr/>
            </a:pPr>
            <a:r>
              <a:rPr lang="en-GB" altLang="ja-JP" dirty="0" smtClean="0"/>
              <a:t>Motion: </a:t>
            </a:r>
            <a:endParaRPr lang="ja-JP" altLang="en-US" dirty="0" smtClean="0"/>
          </a:p>
          <a:p>
            <a:pPr lvl="1">
              <a:defRPr/>
            </a:pPr>
            <a:r>
              <a:rPr lang="en-GB" altLang="ja-JP" dirty="0" smtClean="0"/>
              <a:t>Approve the following schedule of weekly teleconferences.</a:t>
            </a:r>
            <a:r>
              <a:rPr lang="ja-JP" altLang="en-US" dirty="0" smtClean="0"/>
              <a:t> </a:t>
            </a:r>
            <a:endParaRPr lang="en-US" altLang="ja-JP" dirty="0" smtClean="0"/>
          </a:p>
          <a:p>
            <a:pPr lvl="1">
              <a:defRPr/>
            </a:pPr>
            <a:r>
              <a:rPr lang="en-US" altLang="ja-JP" dirty="0" smtClean="0"/>
              <a:t>Tuesdays 10:00 ET</a:t>
            </a:r>
            <a:endParaRPr lang="ja-JP" altLang="en-US" dirty="0" smtClean="0"/>
          </a:p>
          <a:p>
            <a:pPr lvl="1">
              <a:defRPr/>
            </a:pPr>
            <a:r>
              <a:rPr lang="en-US" altLang="ja-JP" dirty="0" smtClean="0"/>
              <a:t>Duration 1.5Hour</a:t>
            </a:r>
          </a:p>
          <a:p>
            <a:pPr lvl="1">
              <a:defRPr/>
            </a:pPr>
            <a:r>
              <a:rPr lang="en-US" altLang="ja-JP" dirty="0" smtClean="0"/>
              <a:t>Using WEB-EX that will be provided by Task Group Chair</a:t>
            </a:r>
          </a:p>
          <a:p>
            <a:pPr>
              <a:defRPr/>
            </a:pPr>
            <a:r>
              <a:rPr lang="en-US" altLang="ja-JP" dirty="0" smtClean="0">
                <a:solidFill>
                  <a:schemeClr val="bg1"/>
                </a:solidFill>
                <a:ea typeface="ＭＳ Ｐゴシック" pitchFamily="-84" charset="-128"/>
                <a:cs typeface="ＭＳ Ｐゴシック" pitchFamily="-84" charset="-128"/>
              </a:rPr>
              <a:t>Approved  by unanimous consent</a:t>
            </a:r>
          </a:p>
          <a:p>
            <a:pPr>
              <a:buNone/>
              <a:defRPr/>
            </a:pPr>
            <a:endParaRPr lang="en-US" altLang="ja-JP" dirty="0" smtClean="0">
              <a:solidFill>
                <a:schemeClr val="accent1"/>
              </a:solidFill>
              <a:ea typeface="ＭＳ Ｐゴシック" pitchFamily="-84" charset="-128"/>
              <a:cs typeface="ＭＳ Ｐゴシック" pitchFamily="-84" charset="-128"/>
            </a:endParaRPr>
          </a:p>
          <a:p>
            <a:pPr>
              <a:defRPr/>
            </a:pPr>
            <a:endParaRPr lang="en-GB" altLang="ja-JP" dirty="0" smtClean="0"/>
          </a:p>
          <a:p>
            <a:pPr>
              <a:defRPr/>
            </a:pPr>
            <a:endParaRPr lang="en-GB" altLang="ja-JP" dirty="0" smtClean="0"/>
          </a:p>
          <a:p>
            <a:pPr>
              <a:defRPr/>
            </a:pPr>
            <a:endParaRPr lang="ja-JP" altLang="en-US" dirty="0" smtClean="0"/>
          </a:p>
          <a:p>
            <a:pPr>
              <a:buFontTx/>
              <a:buNone/>
              <a:defRPr/>
            </a:pPr>
            <a:endParaRPr lang="ja-JP" altLang="en-US" dirty="0" smtClean="0"/>
          </a:p>
          <a:p>
            <a:pPr>
              <a:buFontTx/>
              <a:buNone/>
              <a:defRPr/>
            </a:pPr>
            <a:endParaRPr lang="en-GB" altLang="ja-JP" dirty="0" smtClean="0"/>
          </a:p>
        </p:txBody>
      </p:sp>
      <p:sp>
        <p:nvSpPr>
          <p:cNvPr id="59396" name="日付プレースホルダ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59397" name="フッター プレースホルダ 4"/>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59398" name="スライド番号プレースホルダ 5"/>
          <p:cNvSpPr>
            <a:spLocks noGrp="1"/>
          </p:cNvSpPr>
          <p:nvPr>
            <p:ph type="sldNum" sz="quarter" idx="12"/>
          </p:nvPr>
        </p:nvSpPr>
        <p:spPr>
          <a:noFill/>
        </p:spPr>
        <p:txBody>
          <a:bodyPr/>
          <a:lstStyle/>
          <a:p>
            <a:r>
              <a:rPr lang="en-US" altLang="ja-JP" smtClean="0">
                <a:latin typeface="Times New Roman" pitchFamily="-84" charset="0"/>
              </a:rPr>
              <a:t>Slide </a:t>
            </a:r>
            <a:fld id="{FE68A093-32F7-6643-97B0-2E666CBD850E}" type="slidenum">
              <a:rPr lang="en-US" altLang="ja-JP" smtClean="0">
                <a:latin typeface="Times New Roman" pitchFamily="-84" charset="0"/>
              </a:rPr>
              <a:pPr/>
              <a:t>25</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Teleconference schedule</a:t>
            </a:r>
            <a:endParaRPr lang="ja-JP" altLang="en-US" dirty="0"/>
          </a:p>
        </p:txBody>
      </p:sp>
      <p:graphicFrame>
        <p:nvGraphicFramePr>
          <p:cNvPr id="7" name="コンテンツ プレースホルダ 6"/>
          <p:cNvGraphicFramePr>
            <a:graphicFrameLocks noGrp="1"/>
          </p:cNvGraphicFramePr>
          <p:nvPr>
            <p:ph idx="1"/>
          </p:nvPr>
        </p:nvGraphicFramePr>
        <p:xfrm>
          <a:off x="0" y="2034636"/>
          <a:ext cx="9638724" cy="2788728"/>
        </p:xfrm>
        <a:graphic>
          <a:graphicData uri="http://schemas.openxmlformats.org/drawingml/2006/table">
            <a:tbl>
              <a:tblPr firstRow="1" bandRow="1">
                <a:tableStyleId>{5C22544A-7EE6-4342-B048-85BDC9FD1C3A}</a:tableStyleId>
              </a:tblPr>
              <a:tblGrid>
                <a:gridCol w="1643380"/>
                <a:gridCol w="1706880"/>
                <a:gridCol w="1344632"/>
                <a:gridCol w="1632280"/>
                <a:gridCol w="1801944"/>
                <a:gridCol w="1509608"/>
              </a:tblGrid>
              <a:tr h="404873">
                <a:tc>
                  <a:txBody>
                    <a:bodyPr/>
                    <a:lstStyle/>
                    <a:p>
                      <a:r>
                        <a:rPr kumimoji="1" lang="en-US" altLang="ja-JP" dirty="0" smtClean="0">
                          <a:solidFill>
                            <a:schemeClr val="tx1"/>
                          </a:solidFill>
                        </a:rPr>
                        <a:t>27</a:t>
                      </a:r>
                      <a:r>
                        <a:rPr kumimoji="1" lang="en-US" altLang="ja-JP" baseline="0" dirty="0" smtClean="0">
                          <a:solidFill>
                            <a:schemeClr val="tx1"/>
                          </a:solidFill>
                        </a:rPr>
                        <a:t> May</a:t>
                      </a:r>
                      <a:endParaRPr kumimoji="1" lang="ja-JP" altLang="en-US" dirty="0">
                        <a:solidFill>
                          <a:schemeClr val="tx1"/>
                        </a:solidFill>
                      </a:endParaRPr>
                    </a:p>
                  </a:txBody>
                  <a:tcPr/>
                </a:tc>
                <a:tc>
                  <a:txBody>
                    <a:bodyPr/>
                    <a:lstStyle/>
                    <a:p>
                      <a:r>
                        <a:rPr kumimoji="1" lang="en-US" altLang="ja-JP" dirty="0" smtClean="0">
                          <a:solidFill>
                            <a:schemeClr val="tx1"/>
                          </a:solidFill>
                        </a:rPr>
                        <a:t>3</a:t>
                      </a:r>
                      <a:r>
                        <a:rPr kumimoji="1" lang="en-US" altLang="ja-JP" baseline="0" dirty="0" smtClean="0">
                          <a:solidFill>
                            <a:schemeClr val="tx1"/>
                          </a:solidFill>
                        </a:rPr>
                        <a:t> Jun</a:t>
                      </a:r>
                      <a:endParaRPr kumimoji="1" lang="ja-JP" altLang="en-US" dirty="0">
                        <a:solidFill>
                          <a:schemeClr val="tx1"/>
                        </a:solidFill>
                      </a:endParaRPr>
                    </a:p>
                  </a:txBody>
                  <a:tcPr/>
                </a:tc>
                <a:tc>
                  <a:txBody>
                    <a:bodyPr/>
                    <a:lstStyle/>
                    <a:p>
                      <a:r>
                        <a:rPr kumimoji="1" lang="en-US" altLang="ja-JP" dirty="0" smtClean="0">
                          <a:solidFill>
                            <a:schemeClr val="tx1"/>
                          </a:solidFill>
                        </a:rPr>
                        <a:t>10 Jun</a:t>
                      </a:r>
                      <a:endParaRPr kumimoji="1" lang="ja-JP" altLang="en-US" dirty="0">
                        <a:solidFill>
                          <a:schemeClr val="tx1"/>
                        </a:solidFill>
                      </a:endParaRPr>
                    </a:p>
                  </a:txBody>
                  <a:tcPr/>
                </a:tc>
                <a:tc>
                  <a:txBody>
                    <a:bodyPr/>
                    <a:lstStyle/>
                    <a:p>
                      <a:r>
                        <a:rPr kumimoji="1" lang="en-US" altLang="ja-JP" dirty="0" smtClean="0">
                          <a:solidFill>
                            <a:schemeClr val="tx1"/>
                          </a:solidFill>
                        </a:rPr>
                        <a:t>17 Jun</a:t>
                      </a:r>
                      <a:endParaRPr kumimoji="1" lang="ja-JP" altLang="en-US" dirty="0">
                        <a:solidFill>
                          <a:schemeClr val="tx1"/>
                        </a:solidFill>
                      </a:endParaRPr>
                    </a:p>
                  </a:txBody>
                  <a:tcPr/>
                </a:tc>
                <a:tc>
                  <a:txBody>
                    <a:bodyPr/>
                    <a:lstStyle/>
                    <a:p>
                      <a:r>
                        <a:rPr kumimoji="1" lang="en-US" altLang="ja-JP" dirty="0" smtClean="0">
                          <a:solidFill>
                            <a:schemeClr val="tx1"/>
                          </a:solidFill>
                        </a:rPr>
                        <a:t>24 Jun</a:t>
                      </a:r>
                      <a:endParaRPr kumimoji="1" lang="ja-JP" altLang="en-US" dirty="0">
                        <a:solidFill>
                          <a:schemeClr val="tx1"/>
                        </a:solidFill>
                      </a:endParaRPr>
                    </a:p>
                  </a:txBody>
                  <a:tcPr/>
                </a:tc>
                <a:tc>
                  <a:txBody>
                    <a:bodyPr/>
                    <a:lstStyle/>
                    <a:p>
                      <a:r>
                        <a:rPr kumimoji="1" lang="en-US" altLang="ja-JP" dirty="0" smtClean="0">
                          <a:solidFill>
                            <a:schemeClr val="tx1"/>
                          </a:solidFill>
                        </a:rPr>
                        <a:t>1 July</a:t>
                      </a:r>
                      <a:endParaRPr kumimoji="1" lang="ja-JP" altLang="en-US" dirty="0">
                        <a:solidFill>
                          <a:schemeClr val="tx1"/>
                        </a:solidFill>
                      </a:endParaRPr>
                    </a:p>
                  </a:txBody>
                  <a:tcPr/>
                </a:tc>
              </a:tr>
              <a:tr h="5095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Jason Le</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Jeongki</a:t>
                      </a:r>
                      <a:r>
                        <a:rPr kumimoji="1" lang="en-US" altLang="ja-JP" dirty="0" smtClean="0"/>
                        <a:t> Kim</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Lin </a:t>
                      </a:r>
                      <a:r>
                        <a:rPr kumimoji="1" lang="en-US" altLang="ja-JP" dirty="0" err="1" smtClean="0"/>
                        <a:t>Cai</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Knectk</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Joe </a:t>
                      </a:r>
                      <a:r>
                        <a:rPr kumimoji="1" lang="en-US" altLang="ja-JP" dirty="0" err="1" smtClean="0"/>
                        <a:t>Kwak</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Jarkko</a:t>
                      </a:r>
                      <a:r>
                        <a:rPr kumimoji="1" lang="en-US" altLang="ja-JP" baseline="0" dirty="0" smtClean="0"/>
                        <a:t> </a:t>
                      </a:r>
                      <a:r>
                        <a:rPr kumimoji="1" lang="en-US" altLang="ja-JP" baseline="0" dirty="0" err="1" smtClean="0"/>
                        <a:t>Knectk</a:t>
                      </a:r>
                      <a:endParaRPr kumimoji="1" lang="ja-JP" altLang="en-US" dirty="0" smtClean="0"/>
                    </a:p>
                    <a:p>
                      <a:endParaRPr kumimoji="1" lang="ja-JP" altLang="en-US" dirty="0"/>
                    </a:p>
                  </a:txBody>
                  <a:tcPr/>
                </a:tc>
              </a:tr>
              <a:tr h="555247">
                <a:tc>
                  <a:txBody>
                    <a:bodyPr/>
                    <a:lstStyle/>
                    <a:p>
                      <a:r>
                        <a:rPr kumimoji="1" lang="en-US" altLang="ja-JP" dirty="0" smtClean="0"/>
                        <a:t>Peter Yee</a:t>
                      </a:r>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George </a:t>
                      </a:r>
                      <a:r>
                        <a:rPr kumimoji="1" lang="en-US" altLang="ja-JP" dirty="0" err="1" smtClean="0"/>
                        <a:t>Calcev</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Rene &amp; Rob</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George </a:t>
                      </a:r>
                      <a:r>
                        <a:rPr kumimoji="1" lang="en-US" altLang="ja-JP" dirty="0" err="1" smtClean="0"/>
                        <a:t>Cherian</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Santosh</a:t>
                      </a:r>
                      <a:r>
                        <a:rPr kumimoji="1" lang="en-US" altLang="ja-JP" dirty="0" smtClean="0"/>
                        <a:t> Abraham</a:t>
                      </a:r>
                      <a:endParaRPr kumimoji="1" lang="ja-JP" altLang="en-US" dirty="0" smtClean="0"/>
                    </a:p>
                    <a:p>
                      <a:endParaRPr kumimoji="1" lang="ja-JP" alt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Dan Harkins</a:t>
                      </a:r>
                      <a:endParaRPr kumimoji="1" lang="ja-JP" altLang="en-US" dirty="0" smtClean="0"/>
                    </a:p>
                  </a:txBody>
                  <a:tcPr/>
                </a:tc>
              </a:tr>
              <a:tr h="69882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err="1" smtClean="0"/>
                        <a:t>Santosh</a:t>
                      </a:r>
                      <a:r>
                        <a:rPr kumimoji="1" lang="en-US" altLang="ja-JP" dirty="0" smtClean="0"/>
                        <a:t> </a:t>
                      </a:r>
                      <a:r>
                        <a:rPr kumimoji="1" lang="en-US" altLang="ja-JP" dirty="0" err="1" smtClean="0"/>
                        <a:t>Pandey</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Hitoshi Morioka</a:t>
                      </a:r>
                      <a:endParaRPr kumimoji="1" lang="ja-JP" alt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dirty="0" smtClean="0"/>
                        <a:t>Dan Harkins</a:t>
                      </a:r>
                      <a:endParaRPr kumimoji="1" lang="ja-JP" altLang="en-US" dirty="0" smtClean="0"/>
                    </a:p>
                  </a:txBody>
                  <a:tcPr/>
                </a:tc>
                <a:tc>
                  <a:txBody>
                    <a:bodyPr/>
                    <a:lstStyle/>
                    <a:p>
                      <a:endParaRPr kumimoji="1" lang="ja-JP" altLang="en-US"/>
                    </a:p>
                  </a:txBody>
                  <a:tcPr/>
                </a:tc>
                <a:tc>
                  <a:txBody>
                    <a:bodyPr/>
                    <a:lstStyle/>
                    <a:p>
                      <a:endParaRPr kumimoji="1" lang="ja-JP" altLang="en-US" dirty="0"/>
                    </a:p>
                  </a:txBody>
                  <a:tcPr/>
                </a:tc>
                <a:tc>
                  <a:txBody>
                    <a:bodyPr/>
                    <a:lstStyle/>
                    <a:p>
                      <a:endParaRPr kumimoji="1" lang="ja-JP" altLang="en-US" dirty="0"/>
                    </a:p>
                  </a:txBody>
                  <a:tcPr/>
                </a:tc>
              </a:tr>
              <a:tr h="404873">
                <a:tc gridSpan="6">
                  <a:txBody>
                    <a:bodyPr/>
                    <a:lstStyle/>
                    <a:p>
                      <a:pPr algn="ctr"/>
                      <a:r>
                        <a:rPr kumimoji="1" lang="en-US" altLang="ja-JP" dirty="0" smtClean="0"/>
                        <a:t>Editors Update (Lee</a:t>
                      </a:r>
                      <a:r>
                        <a:rPr kumimoji="1" lang="en-US" altLang="ja-JP" baseline="0" dirty="0" smtClean="0"/>
                        <a:t> &amp; Ping)</a:t>
                      </a:r>
                      <a:endParaRPr kumimoji="1" lang="ja-JP" altLang="en-US" dirty="0"/>
                    </a:p>
                  </a:txBody>
                  <a:tcPr/>
                </a:tc>
                <a:tc hMerge="1">
                  <a:txBody>
                    <a:bodyPr/>
                    <a:lstStyle/>
                    <a:p>
                      <a:pPr algn="ctr"/>
                      <a:endParaRPr kumimoji="1" lang="ja-JP" altLang="en-US"/>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c hMerge="1">
                  <a:txBody>
                    <a:bodyPr/>
                    <a:lstStyle/>
                    <a:p>
                      <a:pPr algn="ctr"/>
                      <a:endParaRPr kumimoji="1" lang="ja-JP" altLang="en-US"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ja-JP" smtClean="0"/>
              <a:t>May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E275D85B-EEFE-A142-B02B-B9A3C4542434}" type="slidenum">
              <a:rPr lang="en-US" altLang="ja-JP" smtClean="0"/>
              <a:pPr>
                <a:defRPr/>
              </a:pPr>
              <a:t>26</a:t>
            </a:fld>
            <a:endParaRPr lang="en-US" altLang="ja-JP" dirty="0"/>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ja-JP" dirty="0" smtClean="0">
                <a:ea typeface="ＭＳ Ｐゴシック" pitchFamily="-83" charset="-128"/>
                <a:cs typeface="ＭＳ Ｐゴシック" pitchFamily="-83" charset="-128"/>
              </a:rPr>
              <a:t>Nomination existing officer position</a:t>
            </a:r>
          </a:p>
        </p:txBody>
      </p:sp>
      <p:sp>
        <p:nvSpPr>
          <p:cNvPr id="39939" name="Content Placeholder 2"/>
          <p:cNvSpPr>
            <a:spLocks noGrp="1"/>
          </p:cNvSpPr>
          <p:nvPr>
            <p:ph idx="1"/>
          </p:nvPr>
        </p:nvSpPr>
        <p:spPr/>
        <p:txBody>
          <a:bodyPr>
            <a:normAutofit fontScale="92500" lnSpcReduction="20000"/>
          </a:bodyPr>
          <a:lstStyle/>
          <a:p>
            <a:pPr>
              <a:defRPr/>
            </a:pPr>
            <a:r>
              <a:rPr lang="en-US" altLang="ja-JP" dirty="0" smtClean="0"/>
              <a:t>Hiroshi </a:t>
            </a:r>
            <a:r>
              <a:rPr lang="en-US" altLang="ja-JP" dirty="0" err="1" smtClean="0"/>
              <a:t>Mano</a:t>
            </a:r>
            <a:r>
              <a:rPr lang="en-US" altLang="ja-JP" dirty="0" smtClean="0"/>
              <a:t> (</a:t>
            </a:r>
            <a:r>
              <a:rPr lang="en-US" altLang="ja-JP" dirty="0" err="1" smtClean="0"/>
              <a:t>Koden</a:t>
            </a:r>
            <a:r>
              <a:rPr lang="en-US" altLang="ja-JP" dirty="0" smtClean="0"/>
              <a:t> Techno Info K.K.) is currently the Chair and would like to continue as Chair of </a:t>
            </a:r>
            <a:r>
              <a:rPr lang="en-US" altLang="ja-JP" dirty="0" err="1" smtClean="0"/>
              <a:t>TGai</a:t>
            </a:r>
            <a:r>
              <a:rPr lang="en-US" altLang="ja-JP" dirty="0" smtClean="0"/>
              <a:t>.</a:t>
            </a:r>
          </a:p>
          <a:p>
            <a:pPr>
              <a:defRPr/>
            </a:pPr>
            <a:r>
              <a:rPr lang="en-US" altLang="ja-JP" dirty="0" smtClean="0"/>
              <a:t>Marc </a:t>
            </a:r>
            <a:r>
              <a:rPr lang="en-US" altLang="ja-JP" dirty="0" err="1" smtClean="0"/>
              <a:t>Emmelman</a:t>
            </a:r>
            <a:r>
              <a:rPr lang="en-US" altLang="ja-JP" dirty="0" smtClean="0"/>
              <a:t> (self) is currently the Vice Chair and would like to continue as Vide Chair of </a:t>
            </a:r>
            <a:r>
              <a:rPr lang="en-US" altLang="ja-JP" dirty="0" err="1" smtClean="0"/>
              <a:t>TGai</a:t>
            </a:r>
            <a:r>
              <a:rPr lang="en-US" altLang="ja-JP" dirty="0" smtClean="0"/>
              <a:t>.</a:t>
            </a:r>
          </a:p>
          <a:p>
            <a:pPr>
              <a:defRPr/>
            </a:pPr>
            <a:r>
              <a:rPr lang="en-US" altLang="ja-JP" dirty="0" smtClean="0"/>
              <a:t>Lee Armstrong (US </a:t>
            </a:r>
            <a:r>
              <a:rPr lang="en-US" altLang="ja-JP" dirty="0" err="1" smtClean="0"/>
              <a:t>DoT</a:t>
            </a:r>
            <a:r>
              <a:rPr lang="en-US" altLang="ja-JP" dirty="0" smtClean="0"/>
              <a:t>) is currently the Technical editor and would like to continue as Technical editor  of </a:t>
            </a:r>
            <a:r>
              <a:rPr lang="en-US" altLang="ja-JP" dirty="0" err="1" smtClean="0"/>
              <a:t>TGai</a:t>
            </a:r>
            <a:r>
              <a:rPr lang="en-US" altLang="ja-JP" dirty="0" smtClean="0"/>
              <a:t>.</a:t>
            </a:r>
          </a:p>
          <a:p>
            <a:pPr>
              <a:defRPr/>
            </a:pPr>
            <a:r>
              <a:rPr lang="en-US" altLang="ja-JP" dirty="0" smtClean="0"/>
              <a:t>Hitoshi Morioka (ATRD)  is currently the Secretary and would like to continue as Secretary of </a:t>
            </a:r>
            <a:r>
              <a:rPr lang="en-US" altLang="ja-JP" dirty="0" err="1" smtClean="0"/>
              <a:t>Tgai</a:t>
            </a:r>
            <a:r>
              <a:rPr lang="en-US" altLang="ja-JP" dirty="0" smtClean="0"/>
              <a:t>.</a:t>
            </a:r>
          </a:p>
          <a:p>
            <a:pPr>
              <a:defRPr/>
            </a:pPr>
            <a:r>
              <a:rPr lang="en-US" altLang="ja-JP" dirty="0" smtClean="0"/>
              <a:t>Ping Fung (</a:t>
            </a:r>
            <a:r>
              <a:rPr lang="en-US" altLang="ja-JP" dirty="0" err="1" smtClean="0"/>
              <a:t>Huawei</a:t>
            </a:r>
            <a:r>
              <a:rPr lang="en-US" altLang="ja-JP" dirty="0" smtClean="0"/>
              <a:t>) is currently the Co-Technical editor and would like to continue as Technical editor  of </a:t>
            </a:r>
            <a:r>
              <a:rPr lang="en-US" altLang="ja-JP" dirty="0" err="1" smtClean="0"/>
              <a:t>Tgai</a:t>
            </a:r>
            <a:r>
              <a:rPr lang="en-US" altLang="ja-JP" dirty="0" smtClean="0"/>
              <a:t>.</a:t>
            </a:r>
          </a:p>
          <a:p>
            <a:pPr>
              <a:buNone/>
              <a:defRPr/>
            </a:pPr>
            <a:endParaRPr lang="en-US" altLang="ja-JP" dirty="0" smtClean="0"/>
          </a:p>
          <a:p>
            <a:pPr>
              <a:defRPr/>
            </a:pPr>
            <a:r>
              <a:rPr lang="en-US" altLang="ja-JP" dirty="0" smtClean="0">
                <a:solidFill>
                  <a:srgbClr val="000000"/>
                </a:solidFill>
                <a:ea typeface="ＭＳ Ｐゴシック" pitchFamily="-84" charset="-128"/>
                <a:cs typeface="ＭＳ Ｐゴシック" pitchFamily="-84" charset="-128"/>
              </a:rPr>
              <a:t>Approved  by unanimous consen</a:t>
            </a:r>
            <a:r>
              <a:rPr lang="en-US" altLang="ja-JP" dirty="0" smtClean="0">
                <a:solidFill>
                  <a:srgbClr val="FFFFFF"/>
                </a:solidFill>
                <a:ea typeface="ＭＳ Ｐゴシック" pitchFamily="-84" charset="-128"/>
                <a:cs typeface="ＭＳ Ｐゴシック" pitchFamily="-84" charset="-128"/>
              </a:rPr>
              <a:t>t</a:t>
            </a:r>
          </a:p>
          <a:p>
            <a:pPr>
              <a:defRPr/>
            </a:pPr>
            <a:endParaRPr lang="en-US" altLang="ja-JP" dirty="0" smtClean="0"/>
          </a:p>
          <a:p>
            <a:pPr>
              <a:buNone/>
              <a:defRPr/>
            </a:pPr>
            <a:endParaRPr lang="en-US" altLang="ja-JP" dirty="0" smtClean="0"/>
          </a:p>
          <a:p>
            <a:pPr>
              <a:defRPr/>
            </a:pPr>
            <a:endParaRPr lang="en-US" altLang="ja-JP" dirty="0" smtClean="0"/>
          </a:p>
          <a:p>
            <a:pPr>
              <a:buNone/>
              <a:defRPr/>
            </a:pPr>
            <a:endParaRPr lang="en-US" altLang="ja-JP" dirty="0" smtClean="0"/>
          </a:p>
        </p:txBody>
      </p:sp>
      <p:sp>
        <p:nvSpPr>
          <p:cNvPr id="38916" name="Date Placeholder 3"/>
          <p:cNvSpPr>
            <a:spLocks noGrp="1"/>
          </p:cNvSpPr>
          <p:nvPr>
            <p:ph type="dt" sz="quarter" idx="10"/>
          </p:nvPr>
        </p:nvSpPr>
        <p:spPr>
          <a:noFill/>
        </p:spPr>
        <p:txBody>
          <a:bodyPr/>
          <a:lstStyle/>
          <a:p>
            <a:r>
              <a:rPr lang="en-US" altLang="ja-JP" smtClean="0">
                <a:latin typeface="Times New Roman" pitchFamily="-83" charset="0"/>
              </a:rPr>
              <a:t>May 2012</a:t>
            </a:r>
          </a:p>
        </p:txBody>
      </p:sp>
      <p:sp>
        <p:nvSpPr>
          <p:cNvPr id="38917" name="Footer Placeholder 4"/>
          <p:cNvSpPr>
            <a:spLocks noGrp="1"/>
          </p:cNvSpPr>
          <p:nvPr>
            <p:ph type="ftr" sz="quarter" idx="11"/>
          </p:nvPr>
        </p:nvSpPr>
        <p:spPr>
          <a:noFill/>
        </p:spPr>
        <p:txBody>
          <a:bodyPr/>
          <a:lstStyle/>
          <a:p>
            <a:r>
              <a:rPr lang="en-US" altLang="ja-JP" smtClean="0">
                <a:latin typeface="Times New Roman" pitchFamily="-83" charset="0"/>
              </a:rPr>
              <a:t>Hiroshi Mano (ATRD, Root, Lab)</a:t>
            </a:r>
          </a:p>
        </p:txBody>
      </p:sp>
      <p:sp>
        <p:nvSpPr>
          <p:cNvPr id="38918" name="Slide Number Placeholder 5"/>
          <p:cNvSpPr>
            <a:spLocks noGrp="1"/>
          </p:cNvSpPr>
          <p:nvPr>
            <p:ph type="sldNum" sz="quarter" idx="12"/>
          </p:nvPr>
        </p:nvSpPr>
        <p:spPr>
          <a:noFill/>
        </p:spPr>
        <p:txBody>
          <a:bodyPr/>
          <a:lstStyle/>
          <a:p>
            <a:r>
              <a:rPr lang="en-US" altLang="ja-JP" smtClean="0">
                <a:latin typeface="Times New Roman" pitchFamily="-83" charset="0"/>
              </a:rPr>
              <a:t>Slide </a:t>
            </a:r>
            <a:fld id="{12942004-7981-C642-931A-CFE0231599C1}" type="slidenum">
              <a:rPr lang="en-US" altLang="ja-JP" smtClean="0">
                <a:latin typeface="Times New Roman" pitchFamily="-83" charset="0"/>
              </a:rPr>
              <a:pPr/>
              <a:t>27</a:t>
            </a:fld>
            <a:endParaRPr lang="en-US" altLang="ja-JP" smtClean="0">
              <a:latin typeface="Times New Roman" pitchFamily="-83"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Motion (Approve 5C)</a:t>
            </a:r>
            <a:endParaRPr lang="ja-JP" altLang="en-US" dirty="0"/>
          </a:p>
        </p:txBody>
      </p:sp>
      <p:sp>
        <p:nvSpPr>
          <p:cNvPr id="3" name="コンテンツ プレースホルダ 2"/>
          <p:cNvSpPr>
            <a:spLocks noGrp="1"/>
          </p:cNvSpPr>
          <p:nvPr>
            <p:ph idx="1"/>
          </p:nvPr>
        </p:nvSpPr>
        <p:spPr/>
        <p:txBody>
          <a:bodyPr/>
          <a:lstStyle/>
          <a:p>
            <a:pPr lvl="0"/>
            <a:r>
              <a:rPr lang="en-GB" dirty="0" smtClean="0"/>
              <a:t>Believing that the Five Criteria contained in the document referenced below meets IEEE 802 guidelines,</a:t>
            </a:r>
            <a:endParaRPr lang="ja-JP" altLang="en-US" dirty="0" smtClean="0"/>
          </a:p>
          <a:p>
            <a:pPr lvl="0"/>
            <a:r>
              <a:rPr lang="en-GB" dirty="0" smtClean="0"/>
              <a:t>Request that the Five Criteria contained in 11-10/1153r0 be posted to the IEEE 802 Executive Committee (EC) agenda for WG 802 preview and EC approval.</a:t>
            </a:r>
            <a:endParaRPr lang="ja-JP" altLang="en-US" dirty="0" smtClean="0"/>
          </a:p>
          <a:p>
            <a:pPr>
              <a:buNone/>
            </a:pPr>
            <a:endParaRPr lang="ja-JP" altLang="en-US" dirty="0" smtClean="0"/>
          </a:p>
          <a:p>
            <a:pPr lvl="0"/>
            <a:r>
              <a:rPr lang="en-GB" dirty="0" smtClean="0"/>
              <a:t>Moved: Lee Armstrong</a:t>
            </a:r>
          </a:p>
          <a:p>
            <a:pPr lvl="0"/>
            <a:r>
              <a:rPr lang="en-GB" dirty="0" smtClean="0"/>
              <a:t>Seconded: Ping Fang</a:t>
            </a:r>
          </a:p>
          <a:p>
            <a:pPr lvl="0"/>
            <a:r>
              <a:rPr lang="en-GB" dirty="0" smtClean="0"/>
              <a:t>Result: 11-0-0</a:t>
            </a:r>
            <a:endParaRPr lang="ja-JP" altLang="en-US" dirty="0" smtClean="0"/>
          </a:p>
          <a:p>
            <a:r>
              <a:rPr lang="en-GB" dirty="0" smtClean="0"/>
              <a:t> </a:t>
            </a:r>
            <a:endParaRPr lang="ja-JP" altLang="en-US" dirty="0" smtClean="0"/>
          </a:p>
          <a:p>
            <a:r>
              <a:rPr lang="en-GB" dirty="0" smtClean="0"/>
              <a:t> </a:t>
            </a: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28</a:t>
            </a:fld>
            <a:endParaRPr lang="en-US" altLang="ja-JP"/>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GB" dirty="0" smtClean="0"/>
              <a:t>Motion (Approve extension PAR) </a:t>
            </a:r>
            <a:r>
              <a:rPr lang="ja-JP" altLang="en-US" dirty="0" smtClean="0"/>
              <a:t/>
            </a:r>
            <a:br>
              <a:rPr lang="ja-JP" altLang="en-US" dirty="0" smtClean="0"/>
            </a:br>
            <a:endParaRPr lang="ja-JP" altLang="en-US" dirty="0"/>
          </a:p>
        </p:txBody>
      </p:sp>
      <p:sp>
        <p:nvSpPr>
          <p:cNvPr id="3" name="コンテンツ プレースホルダ 2"/>
          <p:cNvSpPr>
            <a:spLocks noGrp="1"/>
          </p:cNvSpPr>
          <p:nvPr>
            <p:ph idx="1"/>
          </p:nvPr>
        </p:nvSpPr>
        <p:spPr/>
        <p:txBody>
          <a:bodyPr>
            <a:normAutofit lnSpcReduction="10000"/>
          </a:bodyPr>
          <a:lstStyle/>
          <a:p>
            <a:pPr lvl="0"/>
            <a:r>
              <a:rPr lang="en-GB" dirty="0" smtClean="0"/>
              <a:t>Believing that the PAR extension contained in the document referenced below meets IEEE-SA guidelines,</a:t>
            </a:r>
            <a:endParaRPr lang="ja-JP" altLang="en-US" dirty="0" smtClean="0"/>
          </a:p>
          <a:p>
            <a:pPr lvl="0"/>
            <a:r>
              <a:rPr lang="en-GB" dirty="0" smtClean="0"/>
              <a:t>Request that the PAR extension contained in 11-14/0653r2 be posted to the IEEE 802 Executive Committee (EC) agenda for approval to submit to </a:t>
            </a:r>
            <a:r>
              <a:rPr lang="en-GB" dirty="0" err="1" smtClean="0"/>
              <a:t>NesCom</a:t>
            </a:r>
            <a:r>
              <a:rPr lang="en-GB" dirty="0" smtClean="0"/>
              <a:t>.</a:t>
            </a:r>
            <a:endParaRPr lang="ja-JP" altLang="en-US" dirty="0" smtClean="0"/>
          </a:p>
          <a:p>
            <a:pPr>
              <a:buNone/>
            </a:pPr>
            <a:endParaRPr lang="ja-JP" altLang="en-US" dirty="0" smtClean="0"/>
          </a:p>
          <a:p>
            <a:pPr lvl="0"/>
            <a:r>
              <a:rPr lang="en-GB" dirty="0" smtClean="0"/>
              <a:t>Moved: Hitoshi Morioka</a:t>
            </a:r>
          </a:p>
          <a:p>
            <a:pPr lvl="0"/>
            <a:r>
              <a:rPr lang="en-GB" dirty="0" smtClean="0"/>
              <a:t> Seconded: Jon </a:t>
            </a:r>
            <a:r>
              <a:rPr lang="en-GB" dirty="0" err="1" smtClean="0"/>
              <a:t>Rosdahl</a:t>
            </a:r>
            <a:endParaRPr lang="en-GB" dirty="0" smtClean="0"/>
          </a:p>
          <a:p>
            <a:pPr lvl="0"/>
            <a:r>
              <a:rPr lang="en-GB" dirty="0" smtClean="0"/>
              <a:t>Result: 12/0/0</a:t>
            </a:r>
            <a:endParaRPr lang="ja-JP" altLang="en-US" dirty="0" smtClean="0"/>
          </a:p>
          <a:p>
            <a:pPr>
              <a:buNone/>
            </a:pPr>
            <a:endParaRPr lang="ja-JP" altLang="en-US" dirty="0" smtClean="0"/>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29</a:t>
            </a:fld>
            <a:endParaRPr lang="en-US" altLang="ja-JP"/>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9458"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19459"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19460"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DE2B8ABC-FCD5-F649-8D33-CFBCF890B753}" type="slidenum">
              <a:rPr lang="en-US" altLang="ja-JP">
                <a:latin typeface="Times New Roman" pitchFamily="-84" charset="0"/>
              </a:rPr>
              <a:pPr/>
              <a:t>3</a:t>
            </a:fld>
            <a:endParaRPr lang="en-US" altLang="ja-JP">
              <a:latin typeface="Times New Roman" pitchFamily="-84" charset="0"/>
            </a:endParaRPr>
          </a:p>
        </p:txBody>
      </p:sp>
      <p:sp>
        <p:nvSpPr>
          <p:cNvPr id="1946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B015248D-C552-F34C-9F01-9F5CDF1A9B99}" type="slidenum">
              <a:rPr lang="en-US" altLang="ja-JP"/>
              <a:pPr algn="ctr"/>
              <a:t>3</a:t>
            </a:fld>
            <a:endParaRPr lang="en-US" altLang="ja-JP"/>
          </a:p>
        </p:txBody>
      </p:sp>
      <p:sp>
        <p:nvSpPr>
          <p:cNvPr id="19462" name="Rectangle 2"/>
          <p:cNvSpPr>
            <a:spLocks noGrp="1" noChangeArrowheads="1"/>
          </p:cNvSpPr>
          <p:nvPr>
            <p:ph type="title" idx="4294967295"/>
          </p:nvPr>
        </p:nvSpPr>
        <p:spPr/>
        <p:txBody>
          <a:bodyPr/>
          <a:lstStyle/>
          <a:p>
            <a:r>
              <a:rPr lang="en-US" altLang="ja-JP" dirty="0">
                <a:ea typeface="ＭＳ Ｐゴシック" pitchFamily="-84" charset="-128"/>
                <a:cs typeface="ＭＳ Ｐゴシック" pitchFamily="-84" charset="-128"/>
              </a:rPr>
              <a:t>Meeting Protocol</a:t>
            </a:r>
          </a:p>
        </p:txBody>
      </p:sp>
      <p:sp>
        <p:nvSpPr>
          <p:cNvPr id="19463" name="Rectangle 3"/>
          <p:cNvSpPr>
            <a:spLocks noGrp="1" noChangeArrowheads="1"/>
          </p:cNvSpPr>
          <p:nvPr>
            <p:ph type="body" idx="4294967295"/>
          </p:nvPr>
        </p:nvSpPr>
        <p:spPr>
          <a:xfrm>
            <a:off x="381000" y="2667000"/>
            <a:ext cx="8458200" cy="1676400"/>
          </a:xfrm>
        </p:spPr>
        <p:txBody>
          <a:bodyPr/>
          <a:lstStyle/>
          <a:p>
            <a:r>
              <a:rPr lang="en-US" altLang="ja-JP" sz="3200" dirty="0">
                <a:ea typeface="ＭＳ Ｐゴシック" pitchFamily="-84" charset="-128"/>
                <a:cs typeface="ＭＳ Ｐゴシック" pitchFamily="-84" charset="-128"/>
              </a:rPr>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Strawpoll</a:t>
            </a:r>
            <a:endParaRPr lang="ja-JP" altLang="en-US" dirty="0"/>
          </a:p>
        </p:txBody>
      </p:sp>
      <p:sp>
        <p:nvSpPr>
          <p:cNvPr id="3" name="コンテンツ プレースホルダ 2"/>
          <p:cNvSpPr>
            <a:spLocks noGrp="1"/>
          </p:cNvSpPr>
          <p:nvPr>
            <p:ph idx="1"/>
          </p:nvPr>
        </p:nvSpPr>
        <p:spPr/>
        <p:txBody>
          <a:bodyPr/>
          <a:lstStyle/>
          <a:p>
            <a:r>
              <a:rPr lang="en-US" altLang="ja-JP" dirty="0" smtClean="0"/>
              <a:t>Do you think 11ai fast scanning should support 11ad?</a:t>
            </a:r>
          </a:p>
          <a:p>
            <a:pPr lvl="1"/>
            <a:r>
              <a:rPr lang="en-US" altLang="ja-JP" dirty="0" smtClean="0"/>
              <a:t>1)Yes</a:t>
            </a:r>
          </a:p>
          <a:p>
            <a:pPr lvl="1"/>
            <a:r>
              <a:rPr lang="en-US" altLang="ja-JP" dirty="0" smtClean="0"/>
              <a:t>2)No</a:t>
            </a:r>
          </a:p>
          <a:p>
            <a:pPr lvl="1"/>
            <a:r>
              <a:rPr lang="en-US" altLang="ja-JP" dirty="0" smtClean="0"/>
              <a:t>3)Abstain</a:t>
            </a:r>
          </a:p>
          <a:p>
            <a:r>
              <a:rPr lang="en-US" altLang="ja-JP" dirty="0" smtClean="0"/>
              <a:t>Result 1-4-10</a:t>
            </a:r>
          </a:p>
          <a:p>
            <a:endParaRPr lang="ja-JP" altLang="en-US" dirty="0"/>
          </a:p>
        </p:txBody>
      </p:sp>
      <p:sp>
        <p:nvSpPr>
          <p:cNvPr id="4" name="日付プレースホルダ 3"/>
          <p:cNvSpPr>
            <a:spLocks noGrp="1"/>
          </p:cNvSpPr>
          <p:nvPr>
            <p:ph type="dt" sz="half" idx="10"/>
          </p:nvPr>
        </p:nvSpPr>
        <p:spPr/>
        <p:txBody>
          <a:bodyPr/>
          <a:lstStyle/>
          <a:p>
            <a:pPr>
              <a:defRPr/>
            </a:pPr>
            <a:r>
              <a:rPr lang="en-US" altLang="ja-JP" smtClean="0"/>
              <a:t>May 2014</a:t>
            </a:r>
            <a:endParaRPr lang="en-US" dirty="0"/>
          </a:p>
        </p:txBody>
      </p:sp>
      <p:sp>
        <p:nvSpPr>
          <p:cNvPr id="5" name="フッター プレースホルダ 4"/>
          <p:cNvSpPr>
            <a:spLocks noGrp="1"/>
          </p:cNvSpPr>
          <p:nvPr>
            <p:ph type="ftr" sz="quarter" idx="11"/>
          </p:nvPr>
        </p:nvSpPr>
        <p:spPr/>
        <p:txBody>
          <a:bodyPr/>
          <a:lstStyle/>
          <a:p>
            <a:pPr>
              <a:defRPr/>
            </a:pPr>
            <a:r>
              <a:rPr lang="en-US" altLang="ja-JP" smtClean="0"/>
              <a:t>Hiroshi Mano (KDTI)</a:t>
            </a:r>
            <a:endParaRPr lang="en-US"/>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E275D85B-EEFE-A142-B02B-B9A3C4542434}" type="slidenum">
              <a:rPr lang="en-US" altLang="ja-JP" smtClean="0"/>
              <a:pPr>
                <a:defRPr/>
              </a:pPr>
              <a:t>30</a:t>
            </a:fld>
            <a:endParaRPr lang="en-US" altLang="ja-JP"/>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0483"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0484"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8108F0E7-41C9-924A-899D-A99626E210E7}" type="slidenum">
              <a:rPr lang="en-US" altLang="ja-JP">
                <a:latin typeface="Times New Roman" pitchFamily="-84" charset="0"/>
              </a:rPr>
              <a:pPr/>
              <a:t>4</a:t>
            </a:fld>
            <a:endParaRPr lang="en-US" altLang="ja-JP">
              <a:latin typeface="Times New Roman" pitchFamily="-84" charset="0"/>
            </a:endParaRPr>
          </a:p>
        </p:txBody>
      </p:sp>
      <p:sp>
        <p:nvSpPr>
          <p:cNvPr id="2048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D02F1208-F1CC-5647-B8C9-44C59DBA32CD}" type="slidenum">
              <a:rPr lang="en-US" altLang="ja-JP"/>
              <a:pPr algn="ctr"/>
              <a:t>4</a:t>
            </a:fld>
            <a:endParaRPr lang="en-US" altLang="ja-JP"/>
          </a:p>
        </p:txBody>
      </p:sp>
      <p:sp>
        <p:nvSpPr>
          <p:cNvPr id="20486" name="Rectangle 2"/>
          <p:cNvSpPr>
            <a:spLocks noGrp="1" noChangeArrowheads="1"/>
          </p:cNvSpPr>
          <p:nvPr>
            <p:ph type="title" idx="4294967295"/>
          </p:nvPr>
        </p:nvSpPr>
        <p:spPr/>
        <p:txBody>
          <a:bodyPr/>
          <a:lstStyle/>
          <a:p>
            <a:r>
              <a:rPr lang="en-US" altLang="ja-JP">
                <a:ea typeface="ＭＳ Ｐゴシック" pitchFamily="-84" charset="-128"/>
                <a:cs typeface="ＭＳ Ｐゴシック" pitchFamily="-84" charset="-128"/>
              </a:rPr>
              <a:t>Attendance</a:t>
            </a:r>
          </a:p>
        </p:txBody>
      </p:sp>
      <p:sp>
        <p:nvSpPr>
          <p:cNvPr id="20487" name="Rectangle 3"/>
          <p:cNvSpPr>
            <a:spLocks noGrp="1" noChangeArrowheads="1"/>
          </p:cNvSpPr>
          <p:nvPr>
            <p:ph type="body" idx="4294967295"/>
          </p:nvPr>
        </p:nvSpPr>
        <p:spPr>
          <a:xfrm>
            <a:off x="381000" y="1600200"/>
            <a:ext cx="8077200" cy="4495800"/>
          </a:xfrm>
        </p:spPr>
        <p:txBody>
          <a:bodyPr/>
          <a:lstStyle/>
          <a:p>
            <a:pPr marL="457200" indent="-457200"/>
            <a:r>
              <a:rPr lang="en-US" altLang="ja-JP">
                <a:ea typeface="ＭＳ Ｐゴシック" pitchFamily="-84" charset="-128"/>
                <a:cs typeface="ＭＳ Ｐゴシック" pitchFamily="-84" charset="-128"/>
                <a:hlinkClick r:id="rId2"/>
              </a:rPr>
              <a:t>https://murphy.events.ieee.org/imat/attendance/index</a:t>
            </a:r>
            <a:endParaRPr lang="en-US" altLang="ja-JP">
              <a:ea typeface="ＭＳ Ｐゴシック" pitchFamily="-84" charset="-128"/>
              <a:cs typeface="ＭＳ Ｐゴシック" pitchFamily="-84" charset="-128"/>
            </a:endParaRPr>
          </a:p>
          <a:p>
            <a:pPr marL="457200" indent="-457200"/>
            <a:endParaRPr lang="en-US" altLang="ja-JP" sz="3600">
              <a:ea typeface="ＭＳ Ｐゴシック" pitchFamily="-84" charset="-128"/>
              <a:cs typeface="ＭＳ Ｐゴシック" pitchFamily="-84" charset="-128"/>
            </a:endParaRPr>
          </a:p>
          <a:p>
            <a:pPr marL="457200" indent="-457200">
              <a:buFontTx/>
              <a:buAutoNum type="arabicPeriod"/>
            </a:pPr>
            <a:r>
              <a:rPr lang="en-US" altLang="ja-JP" sz="3600">
                <a:ea typeface="ＭＳ Ｐゴシック" pitchFamily="-84" charset="-128"/>
                <a:cs typeface="ＭＳ Ｐゴシック" pitchFamily="-84" charset="-128"/>
              </a:rPr>
              <a:t>Register</a:t>
            </a:r>
          </a:p>
          <a:p>
            <a:pPr marL="457200" indent="-457200">
              <a:buFontTx/>
              <a:buAutoNum type="arabicPeriod"/>
            </a:pPr>
            <a:r>
              <a:rPr lang="en-US" altLang="ja-JP" sz="3600">
                <a:ea typeface="ＭＳ Ｐゴシック" pitchFamily="-84" charset="-128"/>
                <a:cs typeface="ＭＳ Ｐゴシック" pitchFamily="-84" charset="-128"/>
              </a:rPr>
              <a:t>Indicate </a:t>
            </a:r>
            <a:r>
              <a:rPr lang="en-US" altLang="ja-JP" sz="3600" smtClean="0">
                <a:ea typeface="ＭＳ Ｐゴシック" pitchFamily="-84" charset="-128"/>
                <a:cs typeface="ＭＳ Ｐゴシック" pitchFamily="-84" charset="-128"/>
              </a:rPr>
              <a:t>attendance</a:t>
            </a:r>
            <a:endParaRPr lang="en-US" altLang="ja-JP" sz="3600">
              <a:ea typeface="ＭＳ Ｐゴシック" pitchFamily="-84" charset="-128"/>
              <a:cs typeface="ＭＳ Ｐゴシック" pitchFamily="-84" charset="-12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1506" name="日付プレースホルダ 1"/>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1507" name="フッター プレースホルダ 2"/>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1508" name="スライド番号プレースホルダ 3"/>
          <p:cNvSpPr>
            <a:spLocks noGrp="1"/>
          </p:cNvSpPr>
          <p:nvPr>
            <p:ph type="sldNum" sz="quarter" idx="12"/>
          </p:nvPr>
        </p:nvSpPr>
        <p:spPr>
          <a:noFill/>
        </p:spPr>
        <p:txBody>
          <a:bodyPr/>
          <a:lstStyle/>
          <a:p>
            <a:r>
              <a:rPr lang="en-US" altLang="ja-JP">
                <a:latin typeface="Times New Roman" pitchFamily="-84" charset="0"/>
              </a:rPr>
              <a:t>Slide </a:t>
            </a:r>
            <a:fld id="{58605D9A-D260-0847-8B03-1A35285F2EE8}" type="slidenum">
              <a:rPr lang="en-US" altLang="ja-JP">
                <a:latin typeface="Times New Roman" pitchFamily="-84" charset="0"/>
              </a:rPr>
              <a:pPr/>
              <a:t>5</a:t>
            </a:fld>
            <a:endParaRPr lang="en-US" altLang="ja-JP">
              <a:latin typeface="Times New Roman" pitchFamily="-84" charset="0"/>
            </a:endParaRPr>
          </a:p>
        </p:txBody>
      </p:sp>
      <p:sp>
        <p:nvSpPr>
          <p:cNvPr id="2150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prstTxWarp prst="textNoShape">
              <a:avLst/>
            </a:prstTxWarp>
            <a:spAutoFit/>
          </a:bodyPr>
          <a:lstStyle/>
          <a:p>
            <a:pPr algn="ctr"/>
            <a:r>
              <a:rPr lang="en-US" altLang="ja-JP"/>
              <a:t>Slide </a:t>
            </a:r>
            <a:fld id="{C135EDA6-BA42-C744-B61A-50B00165168A}" type="slidenum">
              <a:rPr lang="en-US" altLang="ja-JP"/>
              <a:pPr algn="ctr"/>
              <a:t>5</a:t>
            </a:fld>
            <a:endParaRPr lang="en-US" altLang="ja-JP"/>
          </a:p>
        </p:txBody>
      </p:sp>
      <p:sp>
        <p:nvSpPr>
          <p:cNvPr id="21510" name="Rectangle 2"/>
          <p:cNvSpPr>
            <a:spLocks noGrp="1" noChangeArrowheads="1"/>
          </p:cNvSpPr>
          <p:nvPr>
            <p:ph type="title" idx="4294967295"/>
          </p:nvPr>
        </p:nvSpPr>
        <p:spPr>
          <a:xfrm>
            <a:off x="685800" y="685800"/>
            <a:ext cx="7772400" cy="762000"/>
          </a:xfrm>
        </p:spPr>
        <p:txBody>
          <a:bodyPr/>
          <a:lstStyle/>
          <a:p>
            <a:r>
              <a:rPr lang="en-US" altLang="ja-JP">
                <a:ea typeface="ＭＳ Ｐゴシック" pitchFamily="-84" charset="-128"/>
                <a:cs typeface="ＭＳ Ｐゴシック" pitchFamily="-84" charset="-128"/>
              </a:rPr>
              <a:t>Attendance, Voting &amp; Document Status</a:t>
            </a:r>
          </a:p>
        </p:txBody>
      </p:sp>
      <p:sp>
        <p:nvSpPr>
          <p:cNvPr id="21511" name="Rectangle 3"/>
          <p:cNvSpPr>
            <a:spLocks noGrp="1" noChangeArrowheads="1"/>
          </p:cNvSpPr>
          <p:nvPr>
            <p:ph type="body" idx="4294967295"/>
          </p:nvPr>
        </p:nvSpPr>
        <p:spPr>
          <a:xfrm>
            <a:off x="304800" y="1371600"/>
            <a:ext cx="8686800" cy="4724400"/>
          </a:xfrm>
        </p:spPr>
        <p:txBody>
          <a:bodyPr/>
          <a:lstStyle/>
          <a:p>
            <a:r>
              <a:rPr lang="en-US" altLang="ja-JP">
                <a:ea typeface="ＭＳ Ｐゴシック" pitchFamily="-84" charset="-128"/>
                <a:cs typeface="ＭＳ Ｐゴシック" pitchFamily="-84" charset="-128"/>
              </a:rPr>
              <a:t>Make sure your badges are correct </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If you plan to make a submission be sure it does not contain company logos or advertising</a:t>
            </a:r>
          </a:p>
          <a:p>
            <a:endParaRPr lang="en-US" altLang="ja-JP">
              <a:ea typeface="ＭＳ Ｐゴシック" pitchFamily="-84" charset="-128"/>
              <a:cs typeface="ＭＳ Ｐゴシック" pitchFamily="-84" charset="-128"/>
            </a:endParaRPr>
          </a:p>
          <a:p>
            <a:r>
              <a:rPr lang="en-US" altLang="ja-JP">
                <a:ea typeface="ＭＳ Ｐゴシック" pitchFamily="-84" charset="-128"/>
                <a:cs typeface="ＭＳ Ｐゴシック" pitchFamily="-84" charset="-128"/>
              </a:rPr>
              <a:t>Questions on Voting status, Ballot pool, Access to Reflector, Documentation,  member’s area</a:t>
            </a:r>
          </a:p>
          <a:p>
            <a:pPr lvl="1"/>
            <a:r>
              <a:rPr lang="en-US" altLang="ja-JP" sz="2400"/>
              <a:t>see Adrian Stephens –  adrian.p.stephens@intel.com</a:t>
            </a:r>
            <a:r>
              <a:rPr lang="en-US" altLang="ja-JP"/>
              <a:t> </a:t>
            </a:r>
          </a:p>
          <a:p>
            <a:pPr lvl="1"/>
            <a:endParaRPr lang="en-US" altLang="ja-JP"/>
          </a:p>
          <a:p>
            <a:r>
              <a:rPr lang="en-US" altLang="ja-JP">
                <a:ea typeface="ＭＳ Ｐゴシック" pitchFamily="-84" charset="-128"/>
                <a:cs typeface="ＭＳ Ｐゴシック" pitchFamily="-84" charset="-128"/>
              </a:rPr>
              <a:t>Cell Phones Silent or Off</a:t>
            </a:r>
          </a:p>
          <a:p>
            <a:pPr lvl="1"/>
            <a:endParaRPr lang="ja-JP" altLang="en-US">
              <a:ea typeface="ＭＳ Ｐゴシック" pitchFamily="-84" charset="-12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Title 1"/>
          <p:cNvSpPr>
            <a:spLocks noGrp="1"/>
          </p:cNvSpPr>
          <p:nvPr>
            <p:ph type="title"/>
          </p:nvPr>
        </p:nvSpPr>
        <p:spPr>
          <a:xfrm>
            <a:off x="0" y="685800"/>
            <a:ext cx="9144000" cy="1066800"/>
          </a:xfrm>
        </p:spPr>
        <p:txBody>
          <a:bodyPr lIns="91440" tIns="45720" rIns="91440" bIns="45720"/>
          <a:lstStyle/>
          <a:p>
            <a:r>
              <a:rPr lang="en-US" altLang="ja-JP" sz="2900" dirty="0">
                <a:ea typeface="ＭＳ Ｐゴシック" pitchFamily="-65" charset="-128"/>
                <a:cs typeface="ＭＳ Ｐゴシック" pitchFamily="-65" charset="-128"/>
              </a:rPr>
              <a:t>IEEE 802.11 FILS </a:t>
            </a:r>
            <a:r>
              <a:rPr lang="en-US" altLang="ja-JP" sz="2900" dirty="0" err="1">
                <a:ea typeface="ＭＳ Ｐゴシック" pitchFamily="-65" charset="-128"/>
                <a:cs typeface="ＭＳ Ｐゴシック" pitchFamily="-65" charset="-128"/>
              </a:rPr>
              <a:t>TGai</a:t>
            </a:r>
            <a:r>
              <a:rPr lang="en-US" altLang="ja-JP" sz="2900" dirty="0">
                <a:ea typeface="ＭＳ Ｐゴシック" pitchFamily="-65" charset="-128"/>
                <a:cs typeface="ＭＳ Ｐゴシック" pitchFamily="-65" charset="-128"/>
              </a:rPr>
              <a:t> –</a:t>
            </a:r>
            <a:r>
              <a:rPr lang="en-US" altLang="ja-JP" sz="2900" dirty="0" smtClean="0">
                <a:ea typeface="ＭＳ Ｐゴシック" pitchFamily="-65" charset="-128"/>
                <a:cs typeface="ＭＳ Ｐゴシック" pitchFamily="-65" charset="-128"/>
              </a:rPr>
              <a:t> </a:t>
            </a:r>
            <a:r>
              <a:rPr lang="en-US" altLang="ja-JP" sz="2800" dirty="0" smtClean="0">
                <a:ea typeface="ＭＳ Ｐゴシック" pitchFamily="-65" charset="-128"/>
                <a:cs typeface="ＭＳ Ｐゴシック" pitchFamily="-65" charset="-128"/>
              </a:rPr>
              <a:t>May </a:t>
            </a:r>
            <a:r>
              <a:rPr lang="en-US" altLang="ja-JP" sz="2900" dirty="0" smtClean="0">
                <a:ea typeface="ＭＳ Ｐゴシック" pitchFamily="-65" charset="-128"/>
                <a:cs typeface="ＭＳ Ｐゴシック" pitchFamily="-65" charset="-128"/>
              </a:rPr>
              <a:t>2014 Waikoloa</a:t>
            </a:r>
            <a:endParaRPr lang="en-US" altLang="ja-JP" sz="2900" dirty="0">
              <a:ea typeface="ＭＳ Ｐゴシック" pitchFamily="-65" charset="-128"/>
              <a:cs typeface="ＭＳ Ｐゴシック" pitchFamily="-65" charset="-128"/>
            </a:endParaRPr>
          </a:p>
        </p:txBody>
      </p:sp>
      <p:sp>
        <p:nvSpPr>
          <p:cNvPr id="15363" name="Content Placeholder 2"/>
          <p:cNvSpPr>
            <a:spLocks noGrp="1"/>
          </p:cNvSpPr>
          <p:nvPr>
            <p:ph idx="1"/>
          </p:nvPr>
        </p:nvSpPr>
        <p:spPr>
          <a:xfrm>
            <a:off x="457200" y="1676400"/>
            <a:ext cx="8686800" cy="5181600"/>
          </a:xfrm>
        </p:spPr>
        <p:txBody>
          <a:bodyPr lIns="91440" tIns="45720" rIns="91440" bIns="45720"/>
          <a:lstStyle/>
          <a:p>
            <a:r>
              <a:rPr lang="en-US" altLang="ja-JP" dirty="0" smtClean="0">
                <a:ea typeface="ＭＳ Ｐゴシック" pitchFamily="-84" charset="-128"/>
                <a:cs typeface="ＭＳ Ｐゴシック" pitchFamily="-84" charset="-128"/>
              </a:rPr>
              <a:t>Goals for the  Meeting:</a:t>
            </a:r>
          </a:p>
          <a:p>
            <a:pPr lvl="1"/>
            <a:r>
              <a:rPr lang="en-US" altLang="ja-JP" sz="2800" dirty="0" smtClean="0"/>
              <a:t>Approve minutes of past meeting and teleconference</a:t>
            </a:r>
          </a:p>
          <a:p>
            <a:pPr lvl="1"/>
            <a:r>
              <a:rPr lang="en-US" altLang="ja-JP" sz="2800" dirty="0" smtClean="0"/>
              <a:t>Officer Election</a:t>
            </a:r>
          </a:p>
          <a:p>
            <a:pPr lvl="1"/>
            <a:r>
              <a:rPr lang="en-US" altLang="ja-JP" sz="2800" dirty="0" smtClean="0"/>
              <a:t>Comment resolution of WG LB for D2.0.</a:t>
            </a:r>
          </a:p>
          <a:p>
            <a:pPr lvl="1"/>
            <a:r>
              <a:rPr lang="en-US" altLang="ja-JP" sz="2800" dirty="0" smtClean="0"/>
              <a:t>Approve Timeline</a:t>
            </a:r>
          </a:p>
          <a:p>
            <a:pPr lvl="1"/>
            <a:r>
              <a:rPr lang="en-US" altLang="ja-JP" sz="2800" dirty="0" smtClean="0"/>
              <a:t>Approve Teleconference schedule</a:t>
            </a:r>
          </a:p>
          <a:p>
            <a:pPr lvl="1"/>
            <a:r>
              <a:rPr lang="en-US" altLang="ja-JP" sz="2800" dirty="0" smtClean="0"/>
              <a:t>Approve Plan for  July</a:t>
            </a:r>
          </a:p>
        </p:txBody>
      </p:sp>
      <p:sp>
        <p:nvSpPr>
          <p:cNvPr id="15364" name="Date Placeholder 1"/>
          <p:cNvSpPr>
            <a:spLocks noGrp="1"/>
          </p:cNvSpPr>
          <p:nvPr>
            <p:ph type="dt" sz="quarter" idx="10"/>
          </p:nvPr>
        </p:nvSpPr>
        <p:spPr>
          <a:xfrm>
            <a:off x="696913" y="333375"/>
            <a:ext cx="865187" cy="276225"/>
          </a:xfrm>
          <a:noFill/>
        </p:spPr>
        <p:txBody>
          <a:bodyPr/>
          <a:lstStyle/>
          <a:p>
            <a:r>
              <a:rPr lang="en-US" altLang="ja-JP" smtClean="0">
                <a:latin typeface="Times New Roman" pitchFamily="-65" charset="0"/>
              </a:rPr>
              <a:t>May 2014</a:t>
            </a:r>
            <a:endParaRPr lang="en-US" altLang="ja-JP">
              <a:latin typeface="Times New Roman" pitchFamily="-65" charset="0"/>
            </a:endParaRPr>
          </a:p>
        </p:txBody>
      </p:sp>
      <p:sp>
        <p:nvSpPr>
          <p:cNvPr id="15365" name="Footer Placeholder 2"/>
          <p:cNvSpPr>
            <a:spLocks noGrp="1"/>
          </p:cNvSpPr>
          <p:nvPr>
            <p:ph type="ftr" sz="quarter" idx="11"/>
          </p:nvPr>
        </p:nvSpPr>
        <p:spPr>
          <a:noFill/>
        </p:spPr>
        <p:txBody>
          <a:bodyPr/>
          <a:lstStyle/>
          <a:p>
            <a:r>
              <a:rPr lang="en-US" altLang="ja-JP" smtClean="0">
                <a:latin typeface="Times New Roman" pitchFamily="-65" charset="0"/>
              </a:rPr>
              <a:t>Hiroshi Mano (KDTI)</a:t>
            </a:r>
          </a:p>
        </p:txBody>
      </p:sp>
      <p:sp>
        <p:nvSpPr>
          <p:cNvPr id="15366" name="Slide Number Placeholder 3"/>
          <p:cNvSpPr>
            <a:spLocks noGrp="1"/>
          </p:cNvSpPr>
          <p:nvPr>
            <p:ph type="sldNum" sz="quarter" idx="12"/>
          </p:nvPr>
        </p:nvSpPr>
        <p:spPr>
          <a:noFill/>
        </p:spPr>
        <p:txBody>
          <a:bodyPr/>
          <a:lstStyle/>
          <a:p>
            <a:r>
              <a:rPr lang="en-US" altLang="ja-JP">
                <a:latin typeface="Times New Roman" pitchFamily="-65" charset="0"/>
              </a:rPr>
              <a:t>Slide </a:t>
            </a:r>
            <a:fld id="{BBACC01B-45E7-4047-AA31-BB21121241F2}" type="slidenum">
              <a:rPr lang="en-US" altLang="ja-JP">
                <a:latin typeface="Times New Roman" pitchFamily="-65" charset="0"/>
              </a:rPr>
              <a:pPr/>
              <a:t>6</a:t>
            </a:fld>
            <a:endParaRPr lang="en-US" altLang="ja-JP">
              <a:latin typeface="Times New Roman" pitchFamily="-65"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altLang="ja-JP" dirty="0" smtClean="0"/>
              <a:t>Agenda</a:t>
            </a:r>
            <a:br>
              <a:rPr lang="en-US" altLang="ja-JP" dirty="0" smtClean="0"/>
            </a:br>
            <a:r>
              <a:rPr lang="en-US" altLang="ja-JP" dirty="0" smtClean="0"/>
              <a:t>Monday May 12th ,  2014 – 16:00-18:00</a:t>
            </a:r>
          </a:p>
        </p:txBody>
      </p:sp>
      <p:sp>
        <p:nvSpPr>
          <p:cNvPr id="26627" name="Content Placeholder 2"/>
          <p:cNvSpPr>
            <a:spLocks noGrp="1"/>
          </p:cNvSpPr>
          <p:nvPr>
            <p:ph idx="1"/>
          </p:nvPr>
        </p:nvSpPr>
        <p:spPr/>
        <p:txBody>
          <a:bodyPr>
            <a:normAutofit fontScale="77500" lnSpcReduction="20000"/>
          </a:bodyPr>
          <a:lstStyle/>
          <a:p>
            <a:r>
              <a:rPr lang="en-US" altLang="ja-JP" dirty="0" err="1" smtClean="0"/>
              <a:t>TGai</a:t>
            </a:r>
            <a:r>
              <a:rPr lang="en-US" altLang="ja-JP" dirty="0" smtClean="0"/>
              <a:t> MEETING CALLED TO ORDER</a:t>
            </a:r>
          </a:p>
          <a:p>
            <a:r>
              <a:rPr lang="en-US" altLang="ja-JP" dirty="0" smtClean="0"/>
              <a:t>CALL FOR ESSENTIAL PATENTS AND POLICIES &amp; PROCEDURES REMINDER</a:t>
            </a:r>
          </a:p>
          <a:p>
            <a:r>
              <a:rPr lang="en-US" altLang="ja-JP" dirty="0" smtClean="0"/>
              <a:t>Modify and/or Approve Agenda</a:t>
            </a:r>
          </a:p>
          <a:p>
            <a:r>
              <a:rPr lang="en-US" altLang="ja-JP" dirty="0" smtClean="0"/>
              <a:t>Plan for week</a:t>
            </a:r>
          </a:p>
          <a:p>
            <a:r>
              <a:rPr lang="en-US" altLang="ja-JP" dirty="0" smtClean="0"/>
              <a:t>Officer election (close nomination)</a:t>
            </a:r>
          </a:p>
          <a:p>
            <a:r>
              <a:rPr lang="en-US" altLang="ja-JP" dirty="0" smtClean="0"/>
              <a:t>Approve minutes of past meeting and teleconference</a:t>
            </a:r>
          </a:p>
          <a:p>
            <a:pPr lvl="1"/>
            <a:r>
              <a:rPr lang="en-US" altLang="ja-JP" dirty="0" smtClean="0"/>
              <a:t>Beijing Session Minutes</a:t>
            </a:r>
          </a:p>
          <a:p>
            <a:pPr lvl="1"/>
            <a:r>
              <a:rPr lang="en-US" altLang="ja-JP" dirty="0" smtClean="0"/>
              <a:t>Apr-May Teleconference Minutes</a:t>
            </a:r>
          </a:p>
          <a:p>
            <a:r>
              <a:rPr lang="en-US" altLang="ja-JP" dirty="0" smtClean="0"/>
              <a:t>PAR extension</a:t>
            </a:r>
          </a:p>
          <a:p>
            <a:r>
              <a:rPr lang="en-US" altLang="ja-JP" dirty="0" smtClean="0"/>
              <a:t>Status report of  WG LB for D2.0</a:t>
            </a:r>
          </a:p>
          <a:p>
            <a:r>
              <a:rPr lang="en-US" altLang="ja-JP" dirty="0" smtClean="0"/>
              <a:t>Assignment of champion volunteers for each CID.</a:t>
            </a:r>
          </a:p>
          <a:p>
            <a:r>
              <a:rPr lang="en-US" altLang="ja-JP" dirty="0" smtClean="0"/>
              <a:t>Comment resolution</a:t>
            </a:r>
          </a:p>
          <a:p>
            <a:r>
              <a:rPr lang="en-US" altLang="ja-JP" dirty="0" smtClean="0"/>
              <a:t>Recess until Tuesday AM2</a:t>
            </a:r>
          </a:p>
          <a:p>
            <a:pPr lvl="2"/>
            <a:endParaRPr lang="en-US" altLang="ja-JP" dirty="0" smtClean="0"/>
          </a:p>
        </p:txBody>
      </p:sp>
      <p:sp>
        <p:nvSpPr>
          <p:cNvPr id="26628" name="Date Placeholder 3"/>
          <p:cNvSpPr>
            <a:spLocks noGrp="1"/>
          </p:cNvSpPr>
          <p:nvPr>
            <p:ph type="dt" sz="quarter" idx="10"/>
          </p:nvPr>
        </p:nvSpPr>
        <p:spPr/>
        <p:txBody>
          <a:bodyPr/>
          <a:lstStyle/>
          <a:p>
            <a:r>
              <a:rPr lang="en-US" altLang="ja-JP" smtClean="0"/>
              <a:t>May 2014</a:t>
            </a:r>
            <a:endParaRPr lang="en-US" altLang="ja-JP" dirty="0" smtClean="0"/>
          </a:p>
        </p:txBody>
      </p:sp>
      <p:sp>
        <p:nvSpPr>
          <p:cNvPr id="26629" name="Footer Placeholder 5"/>
          <p:cNvSpPr>
            <a:spLocks noGrp="1"/>
          </p:cNvSpPr>
          <p:nvPr>
            <p:ph type="ftr" sz="quarter" idx="11"/>
          </p:nvPr>
        </p:nvSpPr>
        <p:spPr/>
        <p:txBody>
          <a:bodyPr/>
          <a:lstStyle/>
          <a:p>
            <a:r>
              <a:rPr lang="en-US" altLang="ja-JP" smtClean="0"/>
              <a:t>Hiroshi Mano (KDTI)</a:t>
            </a:r>
          </a:p>
        </p:txBody>
      </p:sp>
      <p:sp>
        <p:nvSpPr>
          <p:cNvPr id="26630" name="Slide Number Placeholder 4"/>
          <p:cNvSpPr>
            <a:spLocks noGrp="1"/>
          </p:cNvSpPr>
          <p:nvPr>
            <p:ph type="sldNum" sz="quarter" idx="12"/>
          </p:nvPr>
        </p:nvSpPr>
        <p:spPr/>
        <p:txBody>
          <a:bodyPr/>
          <a:lstStyle/>
          <a:p>
            <a:r>
              <a:rPr lang="en-US" altLang="ja-JP" smtClean="0"/>
              <a:t>Slide </a:t>
            </a:r>
            <a:fld id="{6E55ACDB-B013-0A45-96C8-4890CBF62C04}" type="slidenum">
              <a:rPr lang="en-US" altLang="ja-JP" smtClean="0"/>
              <a:pPr/>
              <a:t>7</a:t>
            </a:fld>
            <a:endParaRPr lang="en-US" altLang="ja-JP"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a:t>
            </a:r>
            <a:r>
              <a:rPr lang="en-US" altLang="ja-JP" dirty="0" err="1" smtClean="0">
                <a:ea typeface="ＭＳ Ｐゴシック" pitchFamily="-84" charset="-128"/>
                <a:cs typeface="ＭＳ Ｐゴシック" pitchFamily="-84" charset="-128"/>
              </a:rPr>
              <a:t>13</a:t>
            </a:r>
            <a:r>
              <a:rPr lang="en-US" altLang="ja-JP" baseline="30000" dirty="0" err="1"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  2014 – 10:30-12:30</a:t>
            </a:r>
          </a:p>
        </p:txBody>
      </p:sp>
      <p:sp>
        <p:nvSpPr>
          <p:cNvPr id="26627" name="Content Placeholder 2"/>
          <p:cNvSpPr>
            <a:spLocks noGrp="1"/>
          </p:cNvSpPr>
          <p:nvPr>
            <p:ph idx="1"/>
          </p:nvPr>
        </p:nvSpPr>
        <p:spPr>
          <a:xfrm>
            <a:off x="381000" y="1752600"/>
            <a:ext cx="8610600" cy="4724400"/>
          </a:xfrm>
        </p:spPr>
        <p:txBody>
          <a:bodyPr>
            <a:normAutofit fontScale="92500" lnSpcReduction="20000"/>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PAR extension</a:t>
            </a:r>
            <a:endParaRPr lang="ja-JP" altLang="en-US" dirty="0" smtClean="0"/>
          </a:p>
          <a:p>
            <a:pPr lvl="1">
              <a:defRPr/>
            </a:pPr>
            <a:r>
              <a:rPr lang="en-US" altLang="ja-JP" dirty="0" smtClean="0"/>
              <a:t>11-14/0653r1 </a:t>
            </a:r>
            <a:r>
              <a:rPr lang="en-US" altLang="ja-JP" dirty="0" err="1" smtClean="0"/>
              <a:t>TGai</a:t>
            </a:r>
            <a:r>
              <a:rPr lang="en-US" altLang="ja-JP" dirty="0" smtClean="0"/>
              <a:t> PAR Extension / Marc </a:t>
            </a:r>
            <a:r>
              <a:rPr lang="en-US" altLang="ja-JP" dirty="0" err="1" smtClean="0"/>
              <a:t>Emnelmann</a:t>
            </a:r>
            <a:endParaRPr lang="en-US" altLang="ja-JP" dirty="0" smtClean="0"/>
          </a:p>
          <a:p>
            <a:pPr>
              <a:defRPr/>
            </a:pPr>
            <a:r>
              <a:rPr lang="en-US" altLang="ja-JP" dirty="0" smtClean="0"/>
              <a:t>Editors meeting report</a:t>
            </a:r>
          </a:p>
          <a:p>
            <a:pPr lvl="1">
              <a:defRPr/>
            </a:pPr>
            <a:r>
              <a:rPr lang="en-US" altLang="ja-JP" dirty="0" smtClean="0"/>
              <a:t>Lee Armstrong</a:t>
            </a:r>
          </a:p>
          <a:p>
            <a:pPr>
              <a:defRPr/>
            </a:pPr>
            <a:r>
              <a:rPr lang="en-US" altLang="ja-JP" dirty="0" smtClean="0"/>
              <a:t>Comment resolution</a:t>
            </a:r>
            <a:endParaRPr lang="ja-JP" altLang="en-US" dirty="0" smtClean="0"/>
          </a:p>
          <a:p>
            <a:pPr lvl="1">
              <a:defRPr/>
            </a:pPr>
            <a:r>
              <a:rPr lang="en-US" altLang="ja-JP" dirty="0" smtClean="0"/>
              <a:t>11-14/093r2 Removing FILS IP Address Configuration /Hitoshi Morioka (ATRD)</a:t>
            </a:r>
          </a:p>
          <a:p>
            <a:pPr lvl="1">
              <a:defRPr/>
            </a:pPr>
            <a:r>
              <a:rPr lang="en-US" dirty="0" smtClean="0"/>
              <a:t>11-14/0645r0 Discussion of LB201 CID4609 /</a:t>
            </a:r>
            <a:r>
              <a:rPr lang="en-US" altLang="ja-JP" dirty="0" smtClean="0"/>
              <a:t> Marc </a:t>
            </a:r>
            <a:r>
              <a:rPr lang="en-US" altLang="ja-JP" dirty="0" err="1" smtClean="0"/>
              <a:t>Emnelmann</a:t>
            </a:r>
            <a:endParaRPr lang="en-US" altLang="ja-JP" dirty="0" smtClean="0"/>
          </a:p>
          <a:p>
            <a:pPr lvl="1">
              <a:defRPr/>
            </a:pPr>
            <a:r>
              <a:rPr lang="en-US" altLang="ja-JP" dirty="0" smtClean="0"/>
              <a:t>11-14/0565r3   </a:t>
            </a:r>
            <a:r>
              <a:rPr lang="en-US" altLang="ja-JP" dirty="0" err="1" smtClean="0"/>
              <a:t>TGai</a:t>
            </a:r>
            <a:r>
              <a:rPr lang="en-US" altLang="ja-JP" dirty="0" smtClean="0"/>
              <a:t> LB201 comments for Draft 2.050 / Marc </a:t>
            </a:r>
            <a:r>
              <a:rPr lang="en-US" altLang="ja-JP" dirty="0" err="1" smtClean="0"/>
              <a:t>Emnelmann</a:t>
            </a:r>
            <a:endParaRPr lang="en-US" altLang="ja-JP" dirty="0" smtClean="0"/>
          </a:p>
          <a:p>
            <a:pPr>
              <a:defRPr/>
            </a:pPr>
            <a:r>
              <a:rPr lang="en-US" altLang="ja-JP" dirty="0" smtClean="0"/>
              <a:t>Recess until PM1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8</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6626" name="Title 1"/>
          <p:cNvSpPr>
            <a:spLocks noGrp="1"/>
          </p:cNvSpPr>
          <p:nvPr>
            <p:ph type="title"/>
          </p:nvPr>
        </p:nvSpPr>
        <p:spPr>
          <a:xfrm>
            <a:off x="304800" y="685800"/>
            <a:ext cx="8458200" cy="1066800"/>
          </a:xfrm>
        </p:spPr>
        <p:txBody>
          <a:bodyPr/>
          <a:lstStyle/>
          <a:p>
            <a:r>
              <a:rPr lang="en-US" altLang="ja-JP" dirty="0" smtClean="0">
                <a:ea typeface="ＭＳ Ｐゴシック" pitchFamily="-84" charset="-128"/>
                <a:cs typeface="ＭＳ Ｐゴシック" pitchFamily="-84" charset="-128"/>
              </a:rPr>
              <a:t>Agenda</a:t>
            </a:r>
            <a:br>
              <a:rPr lang="en-US" altLang="ja-JP" dirty="0" smtClean="0">
                <a:ea typeface="ＭＳ Ｐゴシック" pitchFamily="-84" charset="-128"/>
                <a:cs typeface="ＭＳ Ｐゴシック" pitchFamily="-84" charset="-128"/>
              </a:rPr>
            </a:br>
            <a:r>
              <a:rPr lang="en-US" altLang="ja-JP" dirty="0" smtClean="0">
                <a:ea typeface="ＭＳ Ｐゴシック" pitchFamily="-84" charset="-128"/>
                <a:cs typeface="ＭＳ Ｐゴシック" pitchFamily="-84" charset="-128"/>
              </a:rPr>
              <a:t>Tuesday May </a:t>
            </a:r>
            <a:r>
              <a:rPr lang="en-US" altLang="ja-JP" dirty="0" err="1" smtClean="0">
                <a:ea typeface="ＭＳ Ｐゴシック" pitchFamily="-84" charset="-128"/>
                <a:cs typeface="ＭＳ Ｐゴシック" pitchFamily="-84" charset="-128"/>
              </a:rPr>
              <a:t>13</a:t>
            </a:r>
            <a:r>
              <a:rPr lang="en-US" altLang="ja-JP" baseline="30000" dirty="0" err="1" smtClean="0">
                <a:ea typeface="ＭＳ Ｐゴシック" pitchFamily="-84" charset="-128"/>
                <a:cs typeface="ＭＳ Ｐゴシック" pitchFamily="-84" charset="-128"/>
              </a:rPr>
              <a:t>rd</a:t>
            </a:r>
            <a:r>
              <a:rPr lang="en-US" altLang="ja-JP" dirty="0" smtClean="0">
                <a:ea typeface="ＭＳ Ｐゴシック" pitchFamily="-84" charset="-128"/>
                <a:cs typeface="ＭＳ Ｐゴシック" pitchFamily="-84" charset="-128"/>
              </a:rPr>
              <a:t> ,  2014 – 13:30-15:30</a:t>
            </a:r>
          </a:p>
        </p:txBody>
      </p:sp>
      <p:sp>
        <p:nvSpPr>
          <p:cNvPr id="26627" name="Content Placeholder 2"/>
          <p:cNvSpPr>
            <a:spLocks noGrp="1"/>
          </p:cNvSpPr>
          <p:nvPr>
            <p:ph idx="1"/>
          </p:nvPr>
        </p:nvSpPr>
        <p:spPr>
          <a:xfrm>
            <a:off x="381000" y="1752600"/>
            <a:ext cx="8610600" cy="4724400"/>
          </a:xfrm>
        </p:spPr>
        <p:txBody>
          <a:bodyPr>
            <a:normAutofit/>
          </a:bodyPr>
          <a:lstStyle/>
          <a:p>
            <a:pPr>
              <a:defRPr/>
            </a:pPr>
            <a:r>
              <a:rPr lang="en-US" altLang="ja-JP" dirty="0" err="1" smtClean="0"/>
              <a:t>TGai</a:t>
            </a:r>
            <a:r>
              <a:rPr lang="en-US" altLang="ja-JP" dirty="0" smtClean="0"/>
              <a:t> MEETING CALLED TO ORDER</a:t>
            </a:r>
          </a:p>
          <a:p>
            <a:pPr>
              <a:defRPr/>
            </a:pPr>
            <a:r>
              <a:rPr lang="en-US" altLang="ja-JP" dirty="0" smtClean="0"/>
              <a:t>CALL FOR ESSENTIAL PATENTS AND POLICIES &amp; PROCEDURES REMINDER</a:t>
            </a:r>
          </a:p>
          <a:p>
            <a:pPr>
              <a:defRPr/>
            </a:pPr>
            <a:r>
              <a:rPr lang="en-US" altLang="ja-JP" dirty="0" smtClean="0"/>
              <a:t>Modify and/or Approve Agenda</a:t>
            </a:r>
          </a:p>
          <a:p>
            <a:pPr>
              <a:defRPr/>
            </a:pPr>
            <a:r>
              <a:rPr lang="en-US" altLang="ja-JP" dirty="0" smtClean="0"/>
              <a:t>Comment </a:t>
            </a:r>
            <a:r>
              <a:rPr lang="en-US" altLang="ja-JP" dirty="0" smtClean="0"/>
              <a:t>resolution</a:t>
            </a:r>
            <a:endParaRPr lang="ja-JP" altLang="en-US" dirty="0" smtClean="0"/>
          </a:p>
          <a:p>
            <a:pPr lvl="1">
              <a:defRPr/>
            </a:pPr>
            <a:r>
              <a:rPr lang="en-US" altLang="ja-JP" dirty="0" smtClean="0"/>
              <a:t>11-14/0673r0 </a:t>
            </a:r>
            <a:r>
              <a:rPr lang="en-US" altLang="ja-JP" dirty="0" err="1" smtClean="0"/>
              <a:t>cids</a:t>
            </a:r>
            <a:r>
              <a:rPr lang="en-US" altLang="ja-JP" dirty="0" err="1" smtClean="0"/>
              <a:t>-frag-reass</a:t>
            </a:r>
            <a:r>
              <a:rPr lang="en-US" altLang="ja-JP" dirty="0" smtClean="0"/>
              <a:t>	/ Dan </a:t>
            </a:r>
            <a:r>
              <a:rPr lang="en-US" altLang="ja-JP" dirty="0" smtClean="0"/>
              <a:t>Harkins (Aruba Networks</a:t>
            </a:r>
            <a:r>
              <a:rPr lang="en-US" altLang="ja-JP" dirty="0" smtClean="0"/>
              <a:t>)</a:t>
            </a:r>
          </a:p>
          <a:p>
            <a:pPr lvl="1">
              <a:defRPr/>
            </a:pPr>
            <a:r>
              <a:rPr lang="en-US" altLang="ja-JP" dirty="0" smtClean="0"/>
              <a:t>11-14/0672r0 </a:t>
            </a:r>
            <a:r>
              <a:rPr lang="en-US" altLang="ja-JP" dirty="0" err="1" smtClean="0"/>
              <a:t>frag</a:t>
            </a:r>
            <a:r>
              <a:rPr lang="en-US" altLang="ja-JP" dirty="0" err="1" smtClean="0"/>
              <a:t>-reass-cids</a:t>
            </a:r>
            <a:r>
              <a:rPr lang="en-US" altLang="ja-JP" dirty="0" smtClean="0"/>
              <a:t>	/Dan </a:t>
            </a:r>
            <a:r>
              <a:rPr lang="en-US" altLang="ja-JP" dirty="0" smtClean="0"/>
              <a:t>Harkins (Aruba Networks)</a:t>
            </a:r>
            <a:r>
              <a:rPr lang="en-US" altLang="ja-JP" dirty="0" smtClean="0"/>
              <a:t>	</a:t>
            </a:r>
            <a:endParaRPr lang="ja-JP" altLang="en-US" dirty="0" smtClean="0"/>
          </a:p>
          <a:p>
            <a:pPr>
              <a:defRPr/>
            </a:pPr>
            <a:r>
              <a:rPr lang="en-US" altLang="ja-JP" dirty="0" smtClean="0"/>
              <a:t>Recess </a:t>
            </a:r>
            <a:r>
              <a:rPr lang="en-US" altLang="ja-JP" dirty="0" smtClean="0"/>
              <a:t>until Wednesday AM1</a:t>
            </a:r>
          </a:p>
          <a:p>
            <a:pPr>
              <a:buNone/>
              <a:defRPr/>
            </a:pPr>
            <a:endParaRPr lang="en-US" altLang="ja-JP" dirty="0" smtClean="0"/>
          </a:p>
          <a:p>
            <a:pPr>
              <a:buNone/>
              <a:defRPr/>
            </a:pPr>
            <a:endParaRPr lang="en-US" altLang="ja-JP" dirty="0" smtClean="0"/>
          </a:p>
          <a:p>
            <a:pPr lvl="2">
              <a:defRPr/>
            </a:pPr>
            <a:endParaRPr lang="en-US" altLang="ja-JP" dirty="0" smtClean="0"/>
          </a:p>
        </p:txBody>
      </p:sp>
      <p:sp>
        <p:nvSpPr>
          <p:cNvPr id="26628" name="Date Placeholder 3"/>
          <p:cNvSpPr>
            <a:spLocks noGrp="1"/>
          </p:cNvSpPr>
          <p:nvPr>
            <p:ph type="dt" sz="quarter" idx="10"/>
          </p:nvPr>
        </p:nvSpPr>
        <p:spPr>
          <a:xfrm>
            <a:off x="696913" y="332601"/>
            <a:ext cx="968076" cy="276999"/>
          </a:xfrm>
          <a:noFill/>
        </p:spPr>
        <p:txBody>
          <a:bodyPr/>
          <a:lstStyle/>
          <a:p>
            <a:r>
              <a:rPr lang="en-US" altLang="ja-JP" smtClean="0">
                <a:latin typeface="Times New Roman" pitchFamily="-84" charset="0"/>
              </a:rPr>
              <a:t>May 2014</a:t>
            </a:r>
            <a:endParaRPr lang="en-US" altLang="ja-JP" dirty="0" smtClean="0">
              <a:latin typeface="Times New Roman" pitchFamily="-84" charset="0"/>
            </a:endParaRPr>
          </a:p>
        </p:txBody>
      </p:sp>
      <p:sp>
        <p:nvSpPr>
          <p:cNvPr id="26629" name="Footer Placeholder 5"/>
          <p:cNvSpPr>
            <a:spLocks noGrp="1"/>
          </p:cNvSpPr>
          <p:nvPr>
            <p:ph type="ftr" sz="quarter" idx="11"/>
          </p:nvPr>
        </p:nvSpPr>
        <p:spPr>
          <a:noFill/>
        </p:spPr>
        <p:txBody>
          <a:bodyPr/>
          <a:lstStyle/>
          <a:p>
            <a:r>
              <a:rPr lang="en-US" altLang="ja-JP" smtClean="0">
                <a:latin typeface="Times New Roman" pitchFamily="-84" charset="0"/>
              </a:rPr>
              <a:t>Hiroshi Mano (KDTI)</a:t>
            </a:r>
          </a:p>
        </p:txBody>
      </p:sp>
      <p:sp>
        <p:nvSpPr>
          <p:cNvPr id="26630" name="Slide Number Placeholder 4"/>
          <p:cNvSpPr>
            <a:spLocks noGrp="1"/>
          </p:cNvSpPr>
          <p:nvPr>
            <p:ph type="sldNum" sz="quarter" idx="12"/>
          </p:nvPr>
        </p:nvSpPr>
        <p:spPr>
          <a:noFill/>
        </p:spPr>
        <p:txBody>
          <a:bodyPr/>
          <a:lstStyle/>
          <a:p>
            <a:r>
              <a:rPr lang="en-US" altLang="ja-JP" smtClean="0">
                <a:latin typeface="Times New Roman" pitchFamily="-84" charset="0"/>
              </a:rPr>
              <a:t>Slide </a:t>
            </a:r>
            <a:fld id="{6E55ACDB-B013-0A45-96C8-4890CBF62C04}" type="slidenum">
              <a:rPr lang="en-US" altLang="ja-JP" smtClean="0">
                <a:latin typeface="Times New Roman" pitchFamily="-84" charset="0"/>
              </a:rPr>
              <a:pPr/>
              <a:t>9</a:t>
            </a:fld>
            <a:endParaRPr lang="en-US" altLang="ja-JP" smtClean="0">
              <a:latin typeface="Times New Roman" pitchFamily="-8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24031</TotalTime>
  <Words>2957</Words>
  <Application>Microsoft Macintosh PowerPoint</Application>
  <PresentationFormat>画面に合わせる (4:3)</PresentationFormat>
  <Paragraphs>447</Paragraphs>
  <Slides>30</Slides>
  <Notes>15</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30</vt:i4>
      </vt:variant>
    </vt:vector>
  </HeadingPairs>
  <TitlesOfParts>
    <vt:vector size="31" baseType="lpstr">
      <vt:lpstr>802-11-Submission</vt:lpstr>
      <vt:lpstr>IEEE 802.11ai Fast Initial Link Setup  Agenda for May 2014 Waikoloa  </vt:lpstr>
      <vt:lpstr>Abstract</vt:lpstr>
      <vt:lpstr>Meeting Protocol</vt:lpstr>
      <vt:lpstr>Attendance</vt:lpstr>
      <vt:lpstr>Attendance, Voting &amp; Document Status</vt:lpstr>
      <vt:lpstr>IEEE 802.11 FILS TGai – May 2014 Waikoloa</vt:lpstr>
      <vt:lpstr>Agenda Monday May 12th ,  2014 – 16:00-18:00</vt:lpstr>
      <vt:lpstr>Agenda Tuesday May 13rd ,  2014 – 10:30-12:30</vt:lpstr>
      <vt:lpstr>Agenda Tuesday May 13rd ,  2014 – 13:30-15:30</vt:lpstr>
      <vt:lpstr>Agenda Wednesday May 14th ,  2014 – 8:00-10:00</vt:lpstr>
      <vt:lpstr>Agenda Wednesday May 14th,  2014 – 13:30-15:30</vt:lpstr>
      <vt:lpstr>Agenda Wednesday March 19th ,  2014 – 13:30-15:30</vt:lpstr>
      <vt:lpstr>Agenda Thursday May 15th ,  2014 – 8:00-10:00</vt:lpstr>
      <vt:lpstr>Agenda  Thursday  May 15th,  2014 – 16:00-18:00</vt:lpstr>
      <vt:lpstr>Administrative Items</vt:lpstr>
      <vt:lpstr>Participants, Patents, and Duty to Inform</vt:lpstr>
      <vt:lpstr>Patent Related Links</vt:lpstr>
      <vt:lpstr>Call for Potentially Essential Patents</vt:lpstr>
      <vt:lpstr>Other Guidelines for IEEE WG Meetings</vt:lpstr>
      <vt:lpstr>Current Procedures </vt:lpstr>
      <vt:lpstr>Approve TGai meeting minutes of Beijing. </vt:lpstr>
      <vt:lpstr>Approve TGai teleconference meeting minutes of Beijing meeting to Waikoloa</vt:lpstr>
      <vt:lpstr>Plan for July (Adhoc and F2F)</vt:lpstr>
      <vt:lpstr>Time line of TGai</vt:lpstr>
      <vt:lpstr>Teleconference Schedule </vt:lpstr>
      <vt:lpstr>Teleconference schedule</vt:lpstr>
      <vt:lpstr>Nomination existing officer position</vt:lpstr>
      <vt:lpstr>Motion (Approve 5C)</vt:lpstr>
      <vt:lpstr>Motion (Approve extension PAR)  </vt:lpstr>
      <vt:lpstr>Strawpoll</vt:lpstr>
    </vt:vector>
  </TitlesOfParts>
  <Manager/>
  <Company>ATRD</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TGai-Agenda-Los-Angels-Jan-2014</dc:title>
  <dc:subject/>
  <dc:creator>Hiroshi Mano</dc:creator>
  <cp:keywords/>
  <dc:description/>
  <cp:lastModifiedBy>真野 浩</cp:lastModifiedBy>
  <cp:revision>502</cp:revision>
  <cp:lastPrinted>1998-02-10T13:28:06Z</cp:lastPrinted>
  <dcterms:created xsi:type="dcterms:W3CDTF">2014-05-14T17:56:35Z</dcterms:created>
  <dcterms:modified xsi:type="dcterms:W3CDTF">2014-05-15T20:50:53Z</dcterms:modified>
  <cp:category/>
</cp:coreProperties>
</file>