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39" r:id="rId8"/>
    <p:sldId id="443" r:id="rId9"/>
    <p:sldId id="444" r:id="rId10"/>
    <p:sldId id="440" r:id="rId11"/>
    <p:sldId id="422" r:id="rId12"/>
    <p:sldId id="441" r:id="rId13"/>
    <p:sldId id="432" r:id="rId14"/>
    <p:sldId id="343" r:id="rId15"/>
    <p:sldId id="272" r:id="rId16"/>
    <p:sldId id="416" r:id="rId17"/>
    <p:sldId id="417" r:id="rId18"/>
    <p:sldId id="418" r:id="rId19"/>
    <p:sldId id="419" r:id="rId20"/>
    <p:sldId id="420" r:id="rId21"/>
    <p:sldId id="305" r:id="rId22"/>
    <p:sldId id="322" r:id="rId23"/>
    <p:sldId id="426" r:id="rId24"/>
    <p:sldId id="435" r:id="rId25"/>
    <p:sldId id="293" r:id="rId26"/>
    <p:sldId id="442"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1224" y="11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80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24</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802.11-14-0491-02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May 2014 Waikoloa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2014-04-04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err="1" smtClean="0"/>
                        <a:t>Davinchi</a:t>
                      </a:r>
                      <a:r>
                        <a:rPr lang="en-US" altLang="ja-JP" sz="1400" dirty="0" smtClean="0"/>
                        <a:t> Shinjuku 6F </a:t>
                      </a:r>
                      <a:br>
                        <a:rPr lang="en-US" altLang="ja-JP" sz="1400" dirty="0" smtClean="0"/>
                      </a:br>
                      <a:r>
                        <a:rPr lang="en-US" altLang="ja-JP" sz="1400" dirty="0" smtClean="0"/>
                        <a:t>4-3-17 </a:t>
                      </a:r>
                      <a:r>
                        <a:rPr lang="en-US" altLang="ja-JP" sz="1400" dirty="0" err="1" smtClean="0"/>
                        <a:t>Shinjuku,Shinjuku-ku</a:t>
                      </a:r>
                      <a:r>
                        <a:rPr lang="en-US" altLang="ja-JP" sz="1400" dirty="0" smtClean="0"/>
                        <a:t>,</a:t>
                      </a:r>
                      <a:br>
                        <a:rPr lang="en-US" altLang="ja-JP" sz="1400" dirty="0" smtClean="0"/>
                      </a:br>
                      <a:r>
                        <a:rPr lang="en-US" altLang="ja-JP" sz="1400" dirty="0" smtClean="0"/>
                        <a:t>Tokyo 160-0022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+81-3-6867-1581</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AM1 Thursday</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15</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July </a:t>
            </a:r>
            <a:r>
              <a:rPr lang="en-US" altLang="ja-JP" dirty="0" err="1" smtClean="0"/>
              <a:t>Adhoc</a:t>
            </a:r>
            <a:endParaRPr lang="en-US" altLang="ja-JP" dirty="0" smtClean="0"/>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May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2014,  Waikoloa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Beijing.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Beijing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11-14/0448r0</a:t>
            </a:r>
          </a:p>
          <a:p>
            <a:pPr>
              <a:defRPr/>
            </a:pPr>
            <a:r>
              <a:rPr lang="en-US" altLang="ja-JP" dirty="0" err="1" smtClean="0"/>
              <a:t>Moved:Hitoshi</a:t>
            </a:r>
            <a:r>
              <a:rPr lang="en-US" altLang="ja-JP" dirty="0" smtClean="0"/>
              <a:t> Morioka</a:t>
            </a:r>
          </a:p>
          <a:p>
            <a:pPr>
              <a:defRPr/>
            </a:pPr>
            <a:r>
              <a:rPr lang="en-US" altLang="ja-JP" dirty="0" smtClean="0"/>
              <a:t>Seconded: Peter Yee</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Beijing meeting to Waikoloa</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Beijing meeting to Waikoloa.</a:t>
            </a:r>
          </a:p>
          <a:p>
            <a:pPr lvl="1"/>
            <a:r>
              <a:rPr lang="en-US" altLang="ja-JP" dirty="0" smtClean="0">
                <a:ea typeface="ＭＳ Ｐゴシック" pitchFamily="-84" charset="-128"/>
                <a:cs typeface="ＭＳ Ｐゴシック" pitchFamily="-84" charset="-128"/>
              </a:rPr>
              <a:t>11-14/0489r0</a:t>
            </a:r>
            <a:endParaRPr lang="en-GB"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err="1" smtClean="0"/>
              <a:t>Seconded:Marc</a:t>
            </a:r>
            <a:r>
              <a:rPr lang="en-US" altLang="ja-JP" dirty="0" smtClean="0"/>
              <a:t> </a:t>
            </a:r>
            <a:r>
              <a:rPr lang="en-US" altLang="ja-JP" dirty="0" err="1" smtClean="0"/>
              <a:t>Emmelmann</a:t>
            </a:r>
            <a:endParaRPr lang="en-US" altLang="ja-JP" dirty="0" smtClean="0">
              <a:solidFill>
                <a:srgbClr val="000000"/>
              </a:solidFill>
            </a:endParaRPr>
          </a:p>
          <a:p>
            <a:pPr>
              <a:buNone/>
              <a:defRPr/>
            </a:pPr>
            <a:endParaRPr lang="en-US" altLang="ja-JP" dirty="0" smtClean="0">
              <a:solidFill>
                <a:srgbClr val="000000"/>
              </a:solidFill>
            </a:endParaRPr>
          </a:p>
          <a:p>
            <a:pPr>
              <a:defRPr/>
            </a:pPr>
            <a:r>
              <a:rPr lang="en-US" altLang="ja-JP" dirty="0" smtClean="0">
                <a:solidFill>
                  <a:srgbClr val="000000"/>
                </a:solidFill>
                <a:ea typeface="ＭＳ Ｐゴシック" pitchFamily="-84" charset="-128"/>
                <a:cs typeface="ＭＳ Ｐゴシック" pitchFamily="-84" charset="-128"/>
              </a:rPr>
              <a:t>Approved  by unanimous consen</a:t>
            </a:r>
            <a:r>
              <a:rPr lang="en-US" altLang="ja-JP" dirty="0" smtClean="0">
                <a:solidFill>
                  <a:srgbClr val="FFFFFF"/>
                </a:solidFill>
                <a:ea typeface="ＭＳ Ｐゴシック" pitchFamily="-84" charset="-128"/>
                <a:cs typeface="ＭＳ Ｐゴシック" pitchFamily="-84" charset="-128"/>
              </a:rPr>
              <a:t>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 (</a:t>
            </a:r>
            <a:r>
              <a:rPr lang="en-US" altLang="ja-JP" sz="2900" dirty="0" err="1" smtClean="0">
                <a:ea typeface="ＭＳ Ｐゴシック" pitchFamily="-84" charset="-128"/>
                <a:cs typeface="ＭＳ Ｐゴシック" pitchFamily="-84" charset="-128"/>
              </a:rPr>
              <a:t>Adhoc</a:t>
            </a:r>
            <a:r>
              <a:rPr lang="en-US" altLang="ja-JP" sz="2900" dirty="0" smtClean="0">
                <a:ea typeface="ＭＳ Ｐゴシック" pitchFamily="-84" charset="-128"/>
                <a:cs typeface="ＭＳ Ｐゴシック" pitchFamily="-84" charset="-128"/>
              </a:rPr>
              <a:t> and F2F)</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23</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Jan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24</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Tuesdays 10:00 ET</a:t>
            </a:r>
            <a:endParaRPr lang="ja-JP" altLang="en-US" dirty="0" smtClean="0"/>
          </a:p>
          <a:p>
            <a:pPr lvl="1">
              <a:defRPr/>
            </a:pPr>
            <a:r>
              <a:rPr lang="en-US" altLang="ja-JP" dirty="0" smtClean="0"/>
              <a:t>Duration 1.5Hour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3" charset="-128"/>
                <a:cs typeface="ＭＳ Ｐゴシック" pitchFamily="-83" charset="-128"/>
              </a:rPr>
              <a:t>Nomination existing officer position</a:t>
            </a:r>
          </a:p>
        </p:txBody>
      </p:sp>
      <p:sp>
        <p:nvSpPr>
          <p:cNvPr id="39939" name="Content Placeholder 2"/>
          <p:cNvSpPr>
            <a:spLocks noGrp="1"/>
          </p:cNvSpPr>
          <p:nvPr>
            <p:ph idx="1"/>
          </p:nvPr>
        </p:nvSpPr>
        <p:spPr/>
        <p:txBody>
          <a:bodyPr>
            <a:normAutofit fontScale="92500" lnSpcReduction="20000"/>
          </a:bodyPr>
          <a:lstStyle/>
          <a:p>
            <a:pPr>
              <a:defRPr/>
            </a:pPr>
            <a:r>
              <a:rPr lang="en-US" altLang="ja-JP" dirty="0" smtClean="0"/>
              <a:t>Hiroshi </a:t>
            </a:r>
            <a:r>
              <a:rPr lang="en-US" altLang="ja-JP" dirty="0" err="1" smtClean="0"/>
              <a:t>Mano</a:t>
            </a:r>
            <a:r>
              <a:rPr lang="en-US" altLang="ja-JP" dirty="0" smtClean="0"/>
              <a:t> (</a:t>
            </a:r>
            <a:r>
              <a:rPr lang="en-US" altLang="ja-JP" dirty="0" err="1" smtClean="0"/>
              <a:t>Koden</a:t>
            </a:r>
            <a:r>
              <a:rPr lang="en-US" altLang="ja-JP" dirty="0" smtClean="0"/>
              <a:t> Techno Info K.K.) is currently the Chair and would like to continue as Chair of </a:t>
            </a:r>
            <a:r>
              <a:rPr lang="en-US" altLang="ja-JP" dirty="0" err="1" smtClean="0"/>
              <a:t>TGai</a:t>
            </a:r>
            <a:r>
              <a:rPr lang="en-US" altLang="ja-JP" dirty="0" smtClean="0"/>
              <a:t>.</a:t>
            </a:r>
          </a:p>
          <a:p>
            <a:pPr>
              <a:defRPr/>
            </a:pPr>
            <a:r>
              <a:rPr lang="en-US" altLang="ja-JP" dirty="0" smtClean="0"/>
              <a:t>Marc </a:t>
            </a:r>
            <a:r>
              <a:rPr lang="en-US" altLang="ja-JP" dirty="0" err="1" smtClean="0"/>
              <a:t>Emmelman</a:t>
            </a:r>
            <a:r>
              <a:rPr lang="en-US" altLang="ja-JP" dirty="0" smtClean="0"/>
              <a:t> (self) is currently the Vice Chair and would like to continue as Vide Chair of </a:t>
            </a:r>
            <a:r>
              <a:rPr lang="en-US" altLang="ja-JP" dirty="0" err="1" smtClean="0"/>
              <a:t>TGai</a:t>
            </a:r>
            <a:r>
              <a:rPr lang="en-US" altLang="ja-JP" dirty="0" smtClean="0"/>
              <a:t>.</a:t>
            </a:r>
          </a:p>
          <a:p>
            <a:pPr>
              <a:defRPr/>
            </a:pPr>
            <a:r>
              <a:rPr lang="en-US" altLang="ja-JP" dirty="0" smtClean="0"/>
              <a:t>Lee Armstrong (US </a:t>
            </a:r>
            <a:r>
              <a:rPr lang="en-US" altLang="ja-JP" dirty="0" err="1" smtClean="0"/>
              <a:t>DoT</a:t>
            </a:r>
            <a:r>
              <a:rPr lang="en-US" altLang="ja-JP" dirty="0" smtClean="0"/>
              <a:t>) is currently the Technical editor and would like to continue as Technical editor  of </a:t>
            </a:r>
            <a:r>
              <a:rPr lang="en-US" altLang="ja-JP" dirty="0" err="1" smtClean="0"/>
              <a:t>TGai</a:t>
            </a:r>
            <a:r>
              <a:rPr lang="en-US" altLang="ja-JP" dirty="0" smtClean="0"/>
              <a:t>.</a:t>
            </a:r>
          </a:p>
          <a:p>
            <a:pPr>
              <a:defRPr/>
            </a:pPr>
            <a:r>
              <a:rPr lang="en-US" altLang="ja-JP" dirty="0" smtClean="0"/>
              <a:t>Hitoshi Morioka (ATRD)  is currently the Secretary and would like to continue as Secretary of </a:t>
            </a:r>
            <a:r>
              <a:rPr lang="en-US" altLang="ja-JP" dirty="0" err="1" smtClean="0"/>
              <a:t>Tgai</a:t>
            </a:r>
            <a:r>
              <a:rPr lang="en-US" altLang="ja-JP" dirty="0" smtClean="0"/>
              <a:t>.</a:t>
            </a:r>
          </a:p>
          <a:p>
            <a:pPr>
              <a:defRPr/>
            </a:pPr>
            <a:r>
              <a:rPr lang="en-US" altLang="ja-JP" dirty="0" smtClean="0"/>
              <a:t>Ping Fung (</a:t>
            </a:r>
            <a:r>
              <a:rPr lang="en-US" altLang="ja-JP" dirty="0" err="1" smtClean="0"/>
              <a:t>Huawei</a:t>
            </a:r>
            <a:r>
              <a:rPr lang="en-US" altLang="ja-JP" dirty="0" smtClean="0"/>
              <a:t>) is currently the Co-Technical editor and would like to continue as Technical editor  of </a:t>
            </a:r>
            <a:r>
              <a:rPr lang="en-US" altLang="ja-JP" dirty="0" err="1" smtClean="0"/>
              <a:t>Tgai</a:t>
            </a:r>
            <a:r>
              <a:rPr lang="en-US" altLang="ja-JP" dirty="0" smtClean="0"/>
              <a:t>.</a:t>
            </a:r>
          </a:p>
          <a:p>
            <a:pPr>
              <a:buNone/>
              <a:defRPr/>
            </a:pPr>
            <a:endParaRPr lang="en-US" altLang="ja-JP" dirty="0" smtClean="0"/>
          </a:p>
          <a:p>
            <a:pPr>
              <a:defRPr/>
            </a:pPr>
            <a:r>
              <a:rPr lang="en-US" altLang="ja-JP" dirty="0" smtClean="0">
                <a:solidFill>
                  <a:srgbClr val="000000"/>
                </a:solidFill>
                <a:ea typeface="ＭＳ Ｐゴシック" pitchFamily="-84" charset="-128"/>
                <a:cs typeface="ＭＳ Ｐゴシック" pitchFamily="-84" charset="-128"/>
              </a:rPr>
              <a:t>Approved  by unanimous consen</a:t>
            </a:r>
            <a:r>
              <a:rPr lang="en-US" altLang="ja-JP" dirty="0" smtClean="0">
                <a:solidFill>
                  <a:srgbClr val="FFFFFF"/>
                </a:solidFill>
                <a:ea typeface="ＭＳ Ｐゴシック" pitchFamily="-84" charset="-128"/>
                <a:cs typeface="ＭＳ Ｐゴシック" pitchFamily="-84" charset="-128"/>
              </a:rPr>
              <a:t>t</a:t>
            </a:r>
          </a:p>
          <a:p>
            <a:pPr>
              <a:defRPr/>
            </a:pPr>
            <a:endParaRPr lang="en-US" altLang="ja-JP" dirty="0" smtClean="0"/>
          </a:p>
          <a:p>
            <a:pPr>
              <a:buNone/>
              <a:defRPr/>
            </a:pPr>
            <a:endParaRPr lang="en-US" altLang="ja-JP" dirty="0" smtClean="0"/>
          </a:p>
          <a:p>
            <a:pPr>
              <a:defRPr/>
            </a:pPr>
            <a:endParaRPr lang="en-US" altLang="ja-JP" dirty="0" smtClean="0"/>
          </a:p>
          <a:p>
            <a:pPr>
              <a:buNone/>
              <a:defRPr/>
            </a:pPr>
            <a:endParaRPr lang="en-US" altLang="ja-JP" dirty="0" smtClean="0"/>
          </a:p>
        </p:txBody>
      </p:sp>
      <p:sp>
        <p:nvSpPr>
          <p:cNvPr id="38916" name="Date Placeholder 3"/>
          <p:cNvSpPr>
            <a:spLocks noGrp="1"/>
          </p:cNvSpPr>
          <p:nvPr>
            <p:ph type="dt" sz="quarter" idx="10"/>
          </p:nvPr>
        </p:nvSpPr>
        <p:spPr>
          <a:noFill/>
        </p:spPr>
        <p:txBody>
          <a:bodyPr/>
          <a:lstStyle/>
          <a:p>
            <a:r>
              <a:rPr lang="en-US" altLang="ja-JP" smtClean="0">
                <a:latin typeface="Times New Roman" pitchFamily="-83" charset="0"/>
              </a:rPr>
              <a:t>May 2012</a:t>
            </a:r>
          </a:p>
        </p:txBody>
      </p:sp>
      <p:sp>
        <p:nvSpPr>
          <p:cNvPr id="38917" name="Footer Placeholder 4"/>
          <p:cNvSpPr>
            <a:spLocks noGrp="1"/>
          </p:cNvSpPr>
          <p:nvPr>
            <p:ph type="ftr" sz="quarter" idx="11"/>
          </p:nvPr>
        </p:nvSpPr>
        <p:spPr>
          <a:noFill/>
        </p:spPr>
        <p:txBody>
          <a:bodyPr/>
          <a:lstStyle/>
          <a:p>
            <a:r>
              <a:rPr lang="en-US" altLang="ja-JP" smtClean="0">
                <a:latin typeface="Times New Roman" pitchFamily="-83" charset="0"/>
              </a:rPr>
              <a:t>Hiroshi Mano (ATRD, Root, Lab)</a:t>
            </a:r>
          </a:p>
        </p:txBody>
      </p:sp>
      <p:sp>
        <p:nvSpPr>
          <p:cNvPr id="38918" name="Slide Number Placeholder 5"/>
          <p:cNvSpPr>
            <a:spLocks noGrp="1"/>
          </p:cNvSpPr>
          <p:nvPr>
            <p:ph type="sldNum" sz="quarter" idx="12"/>
          </p:nvPr>
        </p:nvSpPr>
        <p:spPr>
          <a:noFill/>
        </p:spPr>
        <p:txBody>
          <a:bodyPr/>
          <a:lstStyle/>
          <a:p>
            <a:r>
              <a:rPr lang="en-US" altLang="ja-JP" smtClean="0">
                <a:latin typeface="Times New Roman" pitchFamily="-83" charset="0"/>
              </a:rPr>
              <a:t>Slide </a:t>
            </a:r>
            <a:fld id="{12942004-7981-C642-931A-CFE0231599C1}" type="slidenum">
              <a:rPr lang="en-US" altLang="ja-JP" smtClean="0">
                <a:latin typeface="Times New Roman" pitchFamily="-83" charset="0"/>
              </a:rPr>
              <a:pPr/>
              <a:t>26</a:t>
            </a:fld>
            <a:endParaRPr lang="en-US" altLang="ja-JP" smtClean="0">
              <a:latin typeface="Times New Roman" pitchFamily="-83"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2014 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Officer Election</a:t>
            </a:r>
          </a:p>
          <a:p>
            <a:pPr lvl="1"/>
            <a:r>
              <a:rPr lang="en-US" altLang="ja-JP" sz="2800" dirty="0" smtClean="0"/>
              <a:t>Comment resolution of WG LB for D2.0.</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br>
              <a:rPr lang="en-US" altLang="ja-JP" dirty="0" smtClean="0"/>
            </a:br>
            <a:r>
              <a:rPr lang="en-US" altLang="ja-JP" dirty="0" smtClean="0"/>
              <a:t>Monday May 12th ,  2014 – 16:00-18:00</a:t>
            </a:r>
          </a:p>
        </p:txBody>
      </p:sp>
      <p:sp>
        <p:nvSpPr>
          <p:cNvPr id="26627" name="Content Placeholder 2"/>
          <p:cNvSpPr>
            <a:spLocks noGrp="1"/>
          </p:cNvSpPr>
          <p:nvPr>
            <p:ph idx="1"/>
          </p:nvPr>
        </p:nvSpPr>
        <p:spPr/>
        <p:txBody>
          <a:bodyPr>
            <a:normAutofit fontScale="77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Officer election (close nomination)</a:t>
            </a:r>
          </a:p>
          <a:p>
            <a:r>
              <a:rPr lang="en-US" altLang="ja-JP" dirty="0" smtClean="0"/>
              <a:t>Approve minutes of past meeting and teleconference</a:t>
            </a:r>
          </a:p>
          <a:p>
            <a:pPr lvl="1"/>
            <a:r>
              <a:rPr lang="en-US" altLang="ja-JP" dirty="0" smtClean="0"/>
              <a:t>Beijing Session Minutes</a:t>
            </a:r>
          </a:p>
          <a:p>
            <a:pPr lvl="1"/>
            <a:r>
              <a:rPr lang="en-US" altLang="ja-JP" dirty="0" smtClean="0"/>
              <a:t>Apr-May Teleconference Minutes</a:t>
            </a:r>
          </a:p>
          <a:p>
            <a:r>
              <a:rPr lang="en-US" altLang="ja-JP" dirty="0" smtClean="0"/>
              <a:t>PAR extension</a:t>
            </a:r>
          </a:p>
          <a:p>
            <a:r>
              <a:rPr lang="en-US" altLang="ja-JP" dirty="0" smtClean="0"/>
              <a:t>Status report of  WG LB for D2.0</a:t>
            </a:r>
          </a:p>
          <a:p>
            <a:r>
              <a:rPr lang="en-US" altLang="ja-JP" dirty="0" smtClean="0"/>
              <a:t>Assignment of champion volunteers for each CID.</a:t>
            </a:r>
          </a:p>
          <a:p>
            <a:r>
              <a:rPr lang="en-US" altLang="ja-JP" dirty="0" smtClean="0"/>
              <a:t>Comment resolution</a:t>
            </a:r>
          </a:p>
          <a:p>
            <a:r>
              <a:rPr lang="en-US" altLang="ja-JP" dirty="0" smtClean="0"/>
              <a:t>Recess until Tuesday AM2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2014 – 10:30-12:30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PAR</a:t>
            </a:r>
            <a:r>
              <a:rPr lang="en-US" altLang="ja-JP" dirty="0" smtClean="0"/>
              <a:t> extension</a:t>
            </a:r>
            <a:endParaRPr lang="ja-JP" altLang="en-US" dirty="0" smtClean="0"/>
          </a:p>
          <a:p>
            <a:pPr lvl="1">
              <a:defRPr/>
            </a:pPr>
            <a:r>
              <a:rPr lang="en-US" altLang="ja-JP" dirty="0" smtClean="0"/>
              <a:t>11-14</a:t>
            </a:r>
            <a:r>
              <a:rPr lang="en-US" altLang="ja-JP" dirty="0" smtClean="0"/>
              <a:t>/0653r1 </a:t>
            </a:r>
            <a:r>
              <a:rPr lang="en-US" altLang="ja-JP" dirty="0" err="1" smtClean="0"/>
              <a:t>TGai</a:t>
            </a:r>
            <a:r>
              <a:rPr lang="en-US" altLang="ja-JP" dirty="0" smtClean="0"/>
              <a:t> PAR </a:t>
            </a:r>
            <a:r>
              <a:rPr lang="en-US" altLang="ja-JP" dirty="0" smtClean="0"/>
              <a:t>Extension / Marc </a:t>
            </a:r>
            <a:r>
              <a:rPr lang="en-US" altLang="ja-JP" dirty="0" err="1" smtClean="0"/>
              <a:t>Emnelmann</a:t>
            </a:r>
            <a:endParaRPr lang="en-US" altLang="ja-JP" dirty="0" smtClean="0"/>
          </a:p>
          <a:p>
            <a:pPr>
              <a:defRPr/>
            </a:pPr>
            <a:r>
              <a:rPr lang="en-US" altLang="ja-JP" dirty="0" smtClean="0"/>
              <a:t>Editors </a:t>
            </a:r>
            <a:r>
              <a:rPr lang="en-US" altLang="ja-JP" dirty="0" smtClean="0"/>
              <a:t>meeting </a:t>
            </a:r>
            <a:r>
              <a:rPr lang="en-US" altLang="ja-JP" dirty="0" smtClean="0"/>
              <a:t>report</a:t>
            </a:r>
          </a:p>
          <a:p>
            <a:pPr lvl="1">
              <a:defRPr/>
            </a:pPr>
            <a:r>
              <a:rPr lang="en-US" altLang="ja-JP" dirty="0" smtClean="0"/>
              <a:t>Lee Armstrong</a:t>
            </a:r>
            <a:endParaRPr lang="en-US" altLang="ja-JP" dirty="0" smtClean="0"/>
          </a:p>
          <a:p>
            <a:pPr>
              <a:defRPr/>
            </a:pPr>
            <a:r>
              <a:rPr lang="en-US" altLang="ja-JP" dirty="0" smtClean="0"/>
              <a:t>Comment </a:t>
            </a:r>
            <a:r>
              <a:rPr lang="en-US" altLang="ja-JP" dirty="0" smtClean="0"/>
              <a:t>resolution</a:t>
            </a:r>
            <a:endParaRPr lang="ja-JP" altLang="en-US" dirty="0" smtClean="0"/>
          </a:p>
          <a:p>
            <a:pPr lvl="1">
              <a:defRPr/>
            </a:pPr>
            <a:r>
              <a:rPr lang="en-US" altLang="ja-JP" dirty="0" smtClean="0"/>
              <a:t>11-14/056r3   </a:t>
            </a:r>
            <a:r>
              <a:rPr lang="en-US" altLang="ja-JP" dirty="0" err="1" smtClean="0"/>
              <a:t>TGai</a:t>
            </a:r>
            <a:r>
              <a:rPr lang="en-US" altLang="ja-JP" dirty="0" smtClean="0"/>
              <a:t> LB201 comments for Draft 2.050 / Marc </a:t>
            </a:r>
            <a:r>
              <a:rPr lang="en-US" altLang="ja-JP" dirty="0" err="1" smtClean="0"/>
              <a:t>Emnelmann</a:t>
            </a:r>
            <a:endParaRPr lang="en-US" altLang="ja-JP" dirty="0" smtClean="0"/>
          </a:p>
          <a:p>
            <a:pPr lvl="1">
              <a:defRPr/>
            </a:pPr>
            <a:r>
              <a:rPr lang="en-US" altLang="ja-JP" dirty="0" smtClean="0"/>
              <a:t>11-14/0093r2 Removing </a:t>
            </a:r>
            <a:r>
              <a:rPr lang="en-US" altLang="ja-JP" dirty="0" smtClean="0"/>
              <a:t>FILS IP Address </a:t>
            </a:r>
            <a:r>
              <a:rPr lang="en-US" altLang="ja-JP" dirty="0" smtClean="0"/>
              <a:t>Configuration /Hitoshi Morioka (ATRD)</a:t>
            </a:r>
            <a:endParaRPr lang="en-US" altLang="ja-JP" dirty="0" smtClean="0"/>
          </a:p>
          <a:p>
            <a:pPr>
              <a:defRPr/>
            </a:pPr>
            <a:r>
              <a:rPr lang="en-US" altLang="ja-JP" dirty="0" smtClean="0"/>
              <a:t>Recess</a:t>
            </a:r>
            <a:r>
              <a:rPr lang="en-US" altLang="ja-JP" dirty="0" smtClean="0"/>
              <a:t>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a:t>
            </a:r>
            <a:r>
              <a:rPr lang="en-US" altLang="ja-JP" dirty="0" smtClean="0"/>
              <a:t> until Wednesday </a:t>
            </a:r>
            <a:r>
              <a:rPr lang="en-US" altLang="ja-JP" dirty="0" smtClean="0"/>
              <a:t>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22080</TotalTime>
  <Words>2611</Words>
  <Application>Microsoft Macintosh PowerPoint</Application>
  <PresentationFormat>画面に合わせる (4:3)</PresentationFormat>
  <Paragraphs>382</Paragraphs>
  <Slides>26</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May 2014 Waikoloa  </vt:lpstr>
      <vt:lpstr>Abstract</vt:lpstr>
      <vt:lpstr>Meeting Protocol</vt:lpstr>
      <vt:lpstr>Attendance</vt:lpstr>
      <vt:lpstr>Attendance, Voting &amp; Document Status</vt:lpstr>
      <vt:lpstr>IEEE 802.11 FILS TGai – May 2014 Waikoloa</vt:lpstr>
      <vt:lpstr>Agenda Monday May 12th ,  2014 – 16:00-18:00</vt:lpstr>
      <vt:lpstr>Agenda Tuesday May 13rd ,  2014 – 10:30-12:30</vt:lpstr>
      <vt:lpstr>Agenda Tuesday May 13rd ,  2014 – 13:30-15:30</vt:lpstr>
      <vt:lpstr>Agenda Wednesday May 14th ,  2014 – 8:00-10:00</vt:lpstr>
      <vt:lpstr>Agenda Wednesday May 14th,  2014 – 13:30-15:30</vt:lpstr>
      <vt:lpstr>Agenda Wednesday March 19th ,  2014 – 13:30-15:30</vt:lpstr>
      <vt:lpstr>Agenda Thursday May 15th ,  2014 – 8:00-10:00</vt:lpstr>
      <vt:lpstr>Agenda  Thursday  May 15th,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Beijing. </vt:lpstr>
      <vt:lpstr>Approve TGai teleconference meeting minutes of Beijing meeting to Waikoloa</vt:lpstr>
      <vt:lpstr>Plan for July (Adhoc and F2F)</vt:lpstr>
      <vt:lpstr>Time line of TGai</vt:lpstr>
      <vt:lpstr>Teleconference Schedule </vt:lpstr>
      <vt:lpstr>Nomination existing officer position</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497</cp:revision>
  <cp:lastPrinted>1998-02-10T13:28:06Z</cp:lastPrinted>
  <dcterms:created xsi:type="dcterms:W3CDTF">2014-05-13T20:21:45Z</dcterms:created>
  <dcterms:modified xsi:type="dcterms:W3CDTF">2014-05-13T20:27:53Z</dcterms:modified>
  <cp:category/>
</cp:coreProperties>
</file>