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96" r:id="rId4"/>
    <p:sldId id="297" r:id="rId5"/>
    <p:sldId id="298" r:id="rId6"/>
    <p:sldId id="429" r:id="rId7"/>
    <p:sldId id="439" r:id="rId8"/>
    <p:sldId id="436" r:id="rId9"/>
    <p:sldId id="440" r:id="rId10"/>
    <p:sldId id="422" r:id="rId11"/>
    <p:sldId id="441" r:id="rId12"/>
    <p:sldId id="432" r:id="rId13"/>
    <p:sldId id="343" r:id="rId14"/>
    <p:sldId id="272" r:id="rId15"/>
    <p:sldId id="416" r:id="rId16"/>
    <p:sldId id="417" r:id="rId17"/>
    <p:sldId id="418" r:id="rId18"/>
    <p:sldId id="419" r:id="rId19"/>
    <p:sldId id="420" r:id="rId20"/>
    <p:sldId id="305" r:id="rId21"/>
    <p:sldId id="322" r:id="rId22"/>
    <p:sldId id="426" r:id="rId23"/>
    <p:sldId id="435" r:id="rId24"/>
    <p:sldId id="29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1224" y="54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857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18</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23</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May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a:t>
            </a:r>
            <a:r>
              <a:rPr lang="en-US" altLang="ja-JP" sz="1800" b="1" dirty="0" smtClean="0"/>
              <a:t>14-0491-00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grouper.ieee.org/groups/802/11/SponsorBallot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May </a:t>
            </a:r>
            <a:r>
              <a:rPr lang="en-US" altLang="ja-JP" dirty="0" smtClean="0">
                <a:ea typeface="ＭＳ Ｐゴシック" pitchFamily="-84" charset="-128"/>
                <a:cs typeface="ＭＳ Ｐゴシック" pitchFamily="-84" charset="-128"/>
              </a:rPr>
              <a:t>2014</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Waikoloa</a:t>
            </a:r>
            <a:r>
              <a:rPr lang="en-US" altLang="ja-JP" dirty="0" smtClean="0">
                <a:ea typeface="ＭＳ Ｐゴシック" pitchFamily="-84" charset="-128"/>
                <a:cs typeface="ＭＳ Ｐゴシック" pitchFamily="-84" charset="-128"/>
              </a:rPr>
              <a:t>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2014-04-04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err="1" smtClean="0"/>
                        <a:t>Davinchi</a:t>
                      </a:r>
                      <a:r>
                        <a:rPr lang="en-US" altLang="ja-JP" sz="1400" dirty="0" smtClean="0"/>
                        <a:t> Shinjuku 6F </a:t>
                      </a:r>
                      <a:br>
                        <a:rPr lang="en-US" altLang="ja-JP" sz="1400" dirty="0" smtClean="0"/>
                      </a:br>
                      <a:r>
                        <a:rPr lang="en-US" altLang="ja-JP" sz="1400" dirty="0" smtClean="0"/>
                        <a:t>4-3-17 </a:t>
                      </a:r>
                      <a:r>
                        <a:rPr lang="en-US" altLang="ja-JP" sz="1400" dirty="0" err="1" smtClean="0"/>
                        <a:t>Shinjuku,Shinjuku-ku</a:t>
                      </a:r>
                      <a:r>
                        <a:rPr lang="en-US" altLang="ja-JP" sz="1400" dirty="0" smtClean="0"/>
                        <a:t>,</a:t>
                      </a:r>
                      <a:br>
                        <a:rPr lang="en-US" altLang="ja-JP" sz="1400" dirty="0" smtClean="0"/>
                      </a:br>
                      <a:r>
                        <a:rPr lang="en-US" altLang="ja-JP" sz="1400" dirty="0" smtClean="0"/>
                        <a:t>Tokyo </a:t>
                      </a:r>
                      <a:r>
                        <a:rPr lang="en-US" altLang="ja-JP" sz="1400" dirty="0" smtClean="0"/>
                        <a:t>160-0022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+81-3-6867-1581</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2014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Comment </a:t>
            </a:r>
            <a:r>
              <a:rPr lang="en-US" altLang="ja-JP" dirty="0" smtClean="0"/>
              <a:t>resolution</a:t>
            </a:r>
          </a:p>
          <a:p>
            <a:pPr>
              <a:defRPr/>
            </a:pPr>
            <a:r>
              <a:rPr lang="en-US" altLang="ja-JP" dirty="0" smtClean="0"/>
              <a:t>Recess until</a:t>
            </a:r>
            <a:r>
              <a:rPr lang="en-US" altLang="ja-JP" dirty="0" smtClean="0"/>
              <a:t> </a:t>
            </a:r>
            <a:r>
              <a:rPr lang="en-US" altLang="ja-JP" dirty="0" smtClean="0"/>
              <a:t>AM1 Thursday</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19th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Comment </a:t>
            </a:r>
            <a:r>
              <a:rPr lang="en-US" altLang="ja-JP" dirty="0" smtClean="0"/>
              <a:t>resolution</a:t>
            </a:r>
          </a:p>
          <a:p>
            <a:pPr>
              <a:defRPr/>
            </a:pPr>
            <a:r>
              <a:rPr lang="en-US" altLang="ja-JP" dirty="0" smtClean="0"/>
              <a:t>Recess until Thursday AM1</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a:t>
            </a:r>
            <a:r>
              <a:rPr lang="en-US" altLang="ja-JP" dirty="0" smtClean="0">
                <a:ea typeface="ＭＳ Ｐゴシック" pitchFamily="-84" charset="-128"/>
                <a:cs typeface="ＭＳ Ｐゴシック" pitchFamily="-84" charset="-128"/>
              </a:rPr>
              <a:t>May </a:t>
            </a:r>
            <a:r>
              <a:rPr lang="en-US" altLang="ja-JP" dirty="0" smtClean="0">
                <a:ea typeface="ＭＳ Ｐゴシック" pitchFamily="-84" charset="-128"/>
                <a:cs typeface="ＭＳ Ｐゴシック" pitchFamily="-84" charset="-128"/>
              </a:rPr>
              <a:t>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a:t>
            </a:r>
            <a:r>
              <a:rPr lang="en-US" altLang="ja-JP" dirty="0" smtClean="0"/>
              <a:t>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a:t>
            </a:r>
            <a:r>
              <a:rPr lang="en-US" altLang="ja-JP" dirty="0" smtClean="0"/>
              <a:t>May </a:t>
            </a:r>
            <a:r>
              <a:rPr lang="en-US" altLang="ja-JP" dirty="0" smtClean="0"/>
              <a:t>15</a:t>
            </a:r>
            <a:r>
              <a:rPr lang="en-US" altLang="ja-JP" baseline="30000" dirty="0" smtClean="0">
                <a:ea typeface="ＭＳ Ｐゴシック" pitchFamily="-84" charset="-128"/>
                <a:cs typeface="ＭＳ Ｐゴシック" pitchFamily="-84" charset="-128"/>
              </a:rPr>
              <a:t>th</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endParaRPr lang="en-US" altLang="ja-JP" dirty="0" smtClean="0"/>
          </a:p>
          <a:p>
            <a:r>
              <a:rPr lang="en-US" altLang="ja-JP" dirty="0" smtClean="0"/>
              <a:t>Plan </a:t>
            </a:r>
            <a:r>
              <a:rPr lang="en-US" altLang="ja-JP" dirty="0" smtClean="0"/>
              <a:t>for</a:t>
            </a:r>
            <a:r>
              <a:rPr lang="en-US" altLang="ja-JP" dirty="0" smtClean="0"/>
              <a:t> </a:t>
            </a:r>
            <a:r>
              <a:rPr lang="en-US" altLang="ja-JP" dirty="0" smtClean="0"/>
              <a:t>July </a:t>
            </a:r>
            <a:r>
              <a:rPr lang="en-US" altLang="ja-JP" dirty="0" err="1" smtClean="0"/>
              <a:t>Adhoc</a:t>
            </a:r>
            <a:endParaRPr lang="en-US" altLang="ja-JP" dirty="0" smtClean="0"/>
          </a:p>
          <a:p>
            <a:r>
              <a:rPr lang="en-US" altLang="ja-JP" dirty="0" smtClean="0"/>
              <a:t>Plan for July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May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endParaRPr lang="en-US" altLang="ja-JP"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13</a:t>
            </a:fld>
            <a:endParaRPr lang="en-US" altLang="ja-JP"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t>
            </a:r>
            <a:r>
              <a:rPr kumimoji="0" lang="en-US" altLang="ja-JP" sz="1100" dirty="0" smtClean="0"/>
              <a:t>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14</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15</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16</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17</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18</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19</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a:t>
            </a:r>
            <a:r>
              <a:rPr lang="en-US" altLang="ja-JP" dirty="0" smtClean="0">
                <a:ea typeface="ＭＳ Ｐゴシック" pitchFamily="-84" charset="-128"/>
                <a:cs typeface="ＭＳ Ｐゴシック" pitchFamily="-84" charset="-128"/>
              </a:rPr>
              <a:t>2014, </a:t>
            </a:r>
            <a:r>
              <a:rPr lang="en-US" altLang="ja-JP" dirty="0" smtClean="0">
                <a:ea typeface="ＭＳ Ｐゴシック" pitchFamily="-84" charset="-128"/>
                <a:cs typeface="ＭＳ Ｐゴシック" pitchFamily="-84" charset="-128"/>
              </a:rPr>
              <a:t> Waikoloa</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Beijing. </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Beijing meeting</a:t>
            </a:r>
            <a:r>
              <a:rPr lang="en-GB" altLang="ja-JP" dirty="0" smtClean="0">
                <a:ea typeface="ＭＳ Ｐゴシック" pitchFamily="-84" charset="-128"/>
                <a:cs typeface="ＭＳ Ｐゴシック" pitchFamily="-84" charset="-128"/>
              </a:rPr>
              <a:t>:</a:t>
            </a:r>
          </a:p>
          <a:p>
            <a:pPr>
              <a:defRPr/>
            </a:pPr>
            <a:r>
              <a:rPr lang="en-US" altLang="ja-JP" dirty="0" smtClean="0"/>
              <a:t>Moved:</a:t>
            </a:r>
          </a:p>
          <a:p>
            <a:pPr>
              <a:defRPr/>
            </a:pPr>
            <a:r>
              <a:rPr lang="en-US" altLang="ja-JP" dirty="0" smtClean="0"/>
              <a:t>Seconded: </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Beijing </a:t>
            </a:r>
            <a:r>
              <a:rPr lang="en-US" altLang="ja-JP" dirty="0" smtClean="0">
                <a:ea typeface="ＭＳ Ｐゴシック" pitchFamily="-84" charset="-128"/>
                <a:cs typeface="ＭＳ Ｐゴシック" pitchFamily="-84" charset="-128"/>
              </a:rPr>
              <a:t>meeting to</a:t>
            </a:r>
            <a:r>
              <a:rPr lang="en-US" altLang="ja-JP" dirty="0" smtClean="0">
                <a:ea typeface="ＭＳ Ｐゴシック" pitchFamily="-84" charset="-128"/>
                <a:cs typeface="ＭＳ Ｐゴシック" pitchFamily="-84" charset="-128"/>
              </a:rPr>
              <a:t> Waikoloa</a:t>
            </a:r>
            <a:endParaRPr lang="en-US" altLang="ja-JP" dirty="0" smtClean="0">
              <a:ea typeface="ＭＳ Ｐゴシック" pitchFamily="-84" charset="-128"/>
              <a:cs typeface="ＭＳ Ｐゴシック" pitchFamily="-84" charset="-128"/>
            </a:endParaRP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 Beijing meeting to </a:t>
            </a:r>
            <a:r>
              <a:rPr lang="en-US" altLang="ja-JP" dirty="0" smtClean="0">
                <a:ea typeface="ＭＳ Ｐゴシック" pitchFamily="-84" charset="-128"/>
                <a:cs typeface="ＭＳ Ｐゴシック" pitchFamily="-84" charset="-128"/>
              </a:rPr>
              <a:t>Waikoloa.</a:t>
            </a:r>
            <a:endParaRPr lang="en-GB" altLang="ja-JP" dirty="0" smtClean="0">
              <a:ea typeface="ＭＳ Ｐゴシック" pitchFamily="-84" charset="-128"/>
              <a:cs typeface="ＭＳ Ｐゴシック" pitchFamily="-84" charset="-128"/>
            </a:endParaRPr>
          </a:p>
          <a:p>
            <a:pPr>
              <a:defRPr/>
            </a:pPr>
            <a:r>
              <a:rPr lang="en-US" altLang="ja-JP" dirty="0" smtClean="0"/>
              <a:t>Moved: </a:t>
            </a:r>
          </a:p>
          <a:p>
            <a:pPr>
              <a:defRPr/>
            </a:pPr>
            <a:r>
              <a:rPr lang="en-US" altLang="ja-JP" dirty="0" smtClean="0"/>
              <a:t>Seconded:</a:t>
            </a:r>
          </a:p>
          <a:p>
            <a:pPr>
              <a:buNone/>
              <a:defRPr/>
            </a:pPr>
            <a:endParaRPr lang="en-US" altLang="ja-JP" dirty="0" smtClean="0"/>
          </a:p>
          <a:p>
            <a:pPr>
              <a:defRPr/>
            </a:pPr>
            <a:r>
              <a:rPr lang="en-US" altLang="ja-JP" dirty="0" smtClean="0">
                <a:solidFill>
                  <a:srgbClr val="FFFFFF"/>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a:t>
            </a:r>
            <a:r>
              <a:rPr lang="en-US" altLang="ja-JP" sz="2900" dirty="0" smtClean="0">
                <a:ea typeface="ＭＳ Ｐゴシック" pitchFamily="-84" charset="-128"/>
                <a:cs typeface="ＭＳ Ｐゴシック" pitchFamily="-84" charset="-128"/>
              </a:rPr>
              <a:t> </a:t>
            </a:r>
            <a:r>
              <a:rPr lang="en-US" altLang="ja-JP" sz="2900" dirty="0" smtClean="0">
                <a:ea typeface="ＭＳ Ｐゴシック" pitchFamily="-84" charset="-128"/>
                <a:cs typeface="ＭＳ Ｐゴシック" pitchFamily="-84" charset="-128"/>
              </a:rPr>
              <a:t>July (</a:t>
            </a:r>
            <a:r>
              <a:rPr lang="en-US" altLang="ja-JP" sz="2900" dirty="0" err="1" smtClean="0">
                <a:ea typeface="ＭＳ Ｐゴシック" pitchFamily="-84" charset="-128"/>
                <a:cs typeface="ＭＳ Ｐゴシック" pitchFamily="-84" charset="-128"/>
              </a:rPr>
              <a:t>Adhoc</a:t>
            </a:r>
            <a:r>
              <a:rPr lang="en-US" altLang="ja-JP" sz="2900" dirty="0" smtClean="0">
                <a:ea typeface="ＭＳ Ｐゴシック" pitchFamily="-84" charset="-128"/>
                <a:cs typeface="ＭＳ Ｐゴシック" pitchFamily="-84" charset="-128"/>
              </a:rPr>
              <a:t> and F2F)</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 </a:t>
            </a:r>
            <a:r>
              <a:rPr lang="en-US" altLang="ja-JP" sz="2800" dirty="0" smtClean="0"/>
              <a:t>Sep</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22</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Jan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May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23</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Tuesdays 10:00 ET</a:t>
            </a:r>
            <a:endParaRPr lang="ja-JP" altLang="en-US" dirty="0" smtClean="0"/>
          </a:p>
          <a:p>
            <a:pPr lvl="1">
              <a:defRPr/>
            </a:pPr>
            <a:r>
              <a:rPr lang="en-US" altLang="ja-JP" dirty="0" smtClean="0"/>
              <a:t>Duration 1.5Hour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2014</a:t>
            </a:r>
            <a:r>
              <a:rPr lang="en-US" altLang="ja-JP" sz="2900" dirty="0" smtClean="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Waikoloa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Officer Election</a:t>
            </a:r>
          </a:p>
          <a:p>
            <a:pPr lvl="1"/>
            <a:r>
              <a:rPr lang="en-US" altLang="ja-JP" sz="2800" dirty="0" smtClean="0"/>
              <a:t>Comment resolution of WG LB for D2.0.</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May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smtClean="0"/>
              <a:t>Agenda</a:t>
            </a:r>
            <a:br>
              <a:rPr lang="en-US" altLang="ja-JP" smtClean="0"/>
            </a:br>
            <a:r>
              <a:rPr lang="en-US" altLang="ja-JP" smtClean="0"/>
              <a:t>Monday May 12th ,  2014 – 13:30-15:30</a:t>
            </a:r>
            <a:endParaRPr lang="en-US" altLang="ja-JP" dirty="0" smtClean="0"/>
          </a:p>
        </p:txBody>
      </p:sp>
      <p:sp>
        <p:nvSpPr>
          <p:cNvPr id="26627" name="Content Placeholder 2"/>
          <p:cNvSpPr>
            <a:spLocks noGrp="1"/>
          </p:cNvSpPr>
          <p:nvPr>
            <p:ph idx="1"/>
          </p:nvPr>
        </p:nvSpPr>
        <p:spPr/>
        <p:txBody>
          <a:bodyPr>
            <a:normAutofit fontScale="85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Officer election (close nomination)</a:t>
            </a:r>
          </a:p>
          <a:p>
            <a:r>
              <a:rPr lang="en-US" altLang="ja-JP" dirty="0" smtClean="0"/>
              <a:t>Approve minutes of past meeting and teleconference</a:t>
            </a:r>
          </a:p>
          <a:p>
            <a:r>
              <a:rPr lang="en-US" altLang="ja-JP" dirty="0" smtClean="0"/>
              <a:t>Beijing Session Minutes</a:t>
            </a:r>
          </a:p>
          <a:p>
            <a:r>
              <a:rPr lang="en-US" altLang="ja-JP" dirty="0" smtClean="0"/>
              <a:t>Apr-May Teleconference Minutes</a:t>
            </a:r>
          </a:p>
          <a:p>
            <a:r>
              <a:rPr lang="en-US" altLang="ja-JP" dirty="0" smtClean="0"/>
              <a:t>Status report of  WG LB </a:t>
            </a:r>
            <a:r>
              <a:rPr lang="en-US" altLang="ja-JP" dirty="0" smtClean="0"/>
              <a:t>for D2.0</a:t>
            </a:r>
            <a:endParaRPr lang="en-US" altLang="ja-JP" dirty="0" smtClean="0"/>
          </a:p>
          <a:p>
            <a:r>
              <a:rPr lang="en-US" altLang="ja-JP" dirty="0" smtClean="0"/>
              <a:t>Assignment of champion volunteers for each CID.</a:t>
            </a:r>
          </a:p>
          <a:p>
            <a:r>
              <a:rPr lang="en-US" altLang="ja-JP" dirty="0" smtClean="0"/>
              <a:t>Comment resolution</a:t>
            </a:r>
            <a:endParaRPr lang="en-US" altLang="ja-JP" dirty="0" smtClean="0"/>
          </a:p>
          <a:p>
            <a:r>
              <a:rPr lang="en-US" altLang="ja-JP" dirty="0" smtClean="0"/>
              <a:t>Recess until Tuesday AM2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endParaRPr lang="en-US" altLang="ja-JP"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a:t>
            </a:r>
            <a:r>
              <a:rPr lang="en-US" altLang="ja-JP" dirty="0" smtClean="0">
                <a:ea typeface="ＭＳ Ｐゴシック" pitchFamily="-84" charset="-128"/>
                <a:cs typeface="ＭＳ Ｐゴシック" pitchFamily="-84" charset="-128"/>
              </a:rPr>
              <a:t>May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Officer election </a:t>
            </a:r>
          </a:p>
          <a:p>
            <a:pPr>
              <a:defRPr/>
            </a:pPr>
            <a:r>
              <a:rPr lang="en-US" altLang="ja-JP" dirty="0" smtClean="0"/>
              <a:t>Editors meeting report</a:t>
            </a:r>
          </a:p>
          <a:p>
            <a:pPr>
              <a:defRPr/>
            </a:pPr>
            <a:r>
              <a:rPr lang="en-US" altLang="ja-JP" dirty="0" smtClean="0"/>
              <a:t>Comment </a:t>
            </a:r>
            <a:r>
              <a:rPr lang="en-US" altLang="ja-JP" dirty="0" smtClean="0"/>
              <a:t>resolution</a:t>
            </a:r>
            <a:endParaRPr lang="en-US" altLang="ja-JP" dirty="0" smtClean="0"/>
          </a:p>
          <a:p>
            <a:pPr>
              <a:defRPr/>
            </a:pPr>
            <a:r>
              <a:rPr lang="en-US" altLang="ja-JP" dirty="0" smtClean="0"/>
              <a:t>Recess </a:t>
            </a:r>
            <a:r>
              <a:rPr lang="en-US" altLang="ja-JP" dirty="0" smtClean="0"/>
              <a:t>Wednesday AM1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a:t>
            </a:r>
            <a:r>
              <a:rPr lang="en-US" altLang="ja-JP" dirty="0" smtClean="0">
                <a:ea typeface="ＭＳ Ｐゴシック" pitchFamily="-84" charset="-128"/>
                <a:cs typeface="ＭＳ Ｐゴシック" pitchFamily="-84" charset="-128"/>
              </a:rPr>
              <a:t>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8</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00-</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endParaRPr lang="en-US" altLang="ja-JP" dirty="0" smtClean="0"/>
          </a:p>
          <a:p>
            <a:pPr>
              <a:defRPr/>
            </a:pPr>
            <a:r>
              <a:rPr lang="en-US" altLang="ja-JP" dirty="0" smtClean="0"/>
              <a:t>Recess </a:t>
            </a:r>
            <a:r>
              <a:rPr lang="en-US" altLang="ja-JP" dirty="0" smtClean="0"/>
              <a:t>until Wednesday</a:t>
            </a:r>
            <a:r>
              <a:rPr lang="en-US" altLang="ja-JP" dirty="0" smtClean="0"/>
              <a:t> </a:t>
            </a:r>
            <a:r>
              <a:rPr lang="en-US" altLang="ja-JP" dirty="0" smtClean="0"/>
              <a:t>PM</a:t>
            </a:r>
            <a:r>
              <a:rPr lang="en-US" altLang="ja-JP" dirty="0" smtClean="0"/>
              <a:t>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20285</TotalTime>
  <Words>2354</Words>
  <Application>Microsoft Macintosh PowerPoint</Application>
  <PresentationFormat>画面に合わせる (4:3)</PresentationFormat>
  <Paragraphs>348</Paragraphs>
  <Slides>24</Slides>
  <Notes>14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24</vt:i4>
      </vt:variant>
    </vt:vector>
  </HeadingPairs>
  <TitlesOfParts>
    <vt:vector size="25" baseType="lpstr">
      <vt:lpstr>802-11-Submission</vt:lpstr>
      <vt:lpstr>IEEE 802.11ai Fast Initial Link Setup  Agenda for May 2014 Waikoloa  </vt:lpstr>
      <vt:lpstr>Abstract</vt:lpstr>
      <vt:lpstr>Meeting Protocol</vt:lpstr>
      <vt:lpstr>Attendance</vt:lpstr>
      <vt:lpstr>Attendance, Voting &amp; Document Status</vt:lpstr>
      <vt:lpstr>IEEE 802.11 FILS TGai – May 2014 Waikoloa</vt:lpstr>
      <vt:lpstr>Agenda Monday May 12th ,  2014 – 13:30-15:30</vt:lpstr>
      <vt:lpstr>Agenda Tuesday May 13rd ,  2014 – 10:30-12:30</vt:lpstr>
      <vt:lpstr>Agenda Wednesday May 14th ,  2014 – 8:00-10:00</vt:lpstr>
      <vt:lpstr>Agenda Wednesday May 14th,  2014 – 13:30-15:30</vt:lpstr>
      <vt:lpstr>Agenda Wednesday March 19th ,  2014 – 13:30-15:30</vt:lpstr>
      <vt:lpstr>Agenda Thursday May 15th ,  2014 – 8:00-10:00</vt:lpstr>
      <vt:lpstr>Agenda  Thursday  May 15th,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Beijing. </vt:lpstr>
      <vt:lpstr>Approve TGai teleconference meeting minutes of Beijing meeting to Waikoloa</vt:lpstr>
      <vt:lpstr>Plan for July (Adhoc and F2F)</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493</cp:revision>
  <cp:lastPrinted>1998-02-10T13:28:06Z</cp:lastPrinted>
  <dcterms:created xsi:type="dcterms:W3CDTF">2014-04-07T02:19:57Z</dcterms:created>
  <dcterms:modified xsi:type="dcterms:W3CDTF">2014-04-07T02:44:55Z</dcterms:modified>
  <cp:category/>
</cp:coreProperties>
</file>