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4"/>
  </p:notesMasterIdLst>
  <p:handoutMasterIdLst>
    <p:handoutMasterId r:id="rId15"/>
  </p:handoutMasterIdLst>
  <p:sldIdLst>
    <p:sldId id="333" r:id="rId3"/>
    <p:sldId id="257" r:id="rId4"/>
    <p:sldId id="270" r:id="rId5"/>
    <p:sldId id="272" r:id="rId6"/>
    <p:sldId id="318" r:id="rId7"/>
    <p:sldId id="277" r:id="rId8"/>
    <p:sldId id="271" r:id="rId9"/>
    <p:sldId id="351" r:id="rId10"/>
    <p:sldId id="383" r:id="rId11"/>
    <p:sldId id="382" r:id="rId12"/>
    <p:sldId id="365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376" y="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513" y="333375"/>
            <a:ext cx="32908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802.11-14/</a:t>
            </a:r>
            <a:r>
              <a:rPr lang="en-US" altLang="en-US" sz="1800" b="1" dirty="0" smtClean="0">
                <a:ea typeface="+mn-ea"/>
              </a:rPr>
              <a:t>0484r2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6" Type="http://schemas.openxmlformats.org/officeDocument/2006/relationships/hyperlink" Target="mailto:pecclesi@cisco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standards.ieee.org/faqs/affiliationFAQ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802.11 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2014-</a:t>
            </a:r>
            <a:r>
              <a:rPr lang="en-US" sz="2000" b="0" dirty="0" smtClean="0">
                <a:latin typeface="Times New Roman" charset="0"/>
              </a:rPr>
              <a:t>04-03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5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>
                <a:latin typeface="Times New Roman" charset="0"/>
              </a:rPr>
              <a:t>House Energy and Commerce Committee Republican leadership announced that they will start a multi-year process of considering changes to the Communications Act</a:t>
            </a:r>
          </a:p>
          <a:p>
            <a:pPr lvl="1"/>
            <a:r>
              <a:rPr lang="en-US" sz="1800" dirty="0" smtClean="0">
                <a:latin typeface="Times New Roman" charset="0"/>
              </a:rPr>
              <a:t>Comments due April 25</a:t>
            </a:r>
            <a:r>
              <a:rPr lang="en-US" sz="1800" baseline="30000" dirty="0" smtClean="0">
                <a:latin typeface="Times New Roman" charset="0"/>
              </a:rPr>
              <a:t>th</a:t>
            </a:r>
            <a:r>
              <a:rPr lang="en-US" sz="1800" dirty="0" smtClean="0">
                <a:latin typeface="Times New Roman" charset="0"/>
              </a:rPr>
              <a:t> </a:t>
            </a:r>
          </a:p>
          <a:p>
            <a:r>
              <a:rPr lang="en-US" sz="2000" dirty="0" smtClean="0">
                <a:latin typeface="Times New Roman" charset="0"/>
              </a:rPr>
              <a:t>3550 to 3700 MHz FNPRM due April 23</a:t>
            </a:r>
            <a:r>
              <a:rPr lang="en-US" sz="2000" baseline="30000" dirty="0" smtClean="0">
                <a:latin typeface="Times New Roman" charset="0"/>
              </a:rPr>
              <a:t>rd</a:t>
            </a:r>
            <a:r>
              <a:rPr lang="en-US" sz="2000" dirty="0" smtClean="0">
                <a:latin typeface="Times New Roman" charset="0"/>
              </a:rPr>
              <a:t> </a:t>
            </a:r>
          </a:p>
          <a:p>
            <a:r>
              <a:rPr lang="en-US" sz="2000" dirty="0" err="1" smtClean="0">
                <a:latin typeface="Times New Roman" charset="0"/>
              </a:rPr>
              <a:t>Globalstar</a:t>
            </a:r>
            <a:r>
              <a:rPr lang="en-US" sz="2000" dirty="0" smtClean="0">
                <a:latin typeface="Times New Roman" charset="0"/>
              </a:rPr>
              <a:t> TLPS NPRM</a:t>
            </a:r>
          </a:p>
          <a:p>
            <a:r>
              <a:rPr lang="en-US" sz="2000" dirty="0" smtClean="0">
                <a:latin typeface="Times New Roman" charset="0"/>
              </a:rPr>
              <a:t>LTE-U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Any Other Actual Business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Plan going forward</a:t>
            </a:r>
          </a:p>
          <a:p>
            <a:pPr lvl="1"/>
            <a:r>
              <a:rPr lang="en-US" dirty="0" smtClean="0">
                <a:latin typeface="Times New Roman" charset="0"/>
              </a:rPr>
              <a:t>Beijing update</a:t>
            </a:r>
            <a:endParaRPr lang="en-US" dirty="0">
              <a:latin typeface="Times New Roman" charset="0"/>
            </a:endParaRPr>
          </a:p>
          <a:p>
            <a:pPr lvl="2"/>
            <a:r>
              <a:rPr lang="en-US" dirty="0" smtClean="0">
                <a:latin typeface="Times New Roman" charset="0"/>
              </a:rPr>
              <a:t>No new </a:t>
            </a:r>
            <a:r>
              <a:rPr lang="en-US" dirty="0">
                <a:latin typeface="Times New Roman" charset="0"/>
              </a:rPr>
              <a:t>DSRC Coexistence </a:t>
            </a:r>
            <a:r>
              <a:rPr lang="en-US" dirty="0" smtClean="0">
                <a:latin typeface="Times New Roman" charset="0"/>
              </a:rPr>
              <a:t>TT progress </a:t>
            </a:r>
          </a:p>
          <a:p>
            <a:pPr lvl="2"/>
            <a:r>
              <a:rPr lang="en-US" dirty="0" smtClean="0">
                <a:latin typeface="Times New Roman" charset="0"/>
              </a:rPr>
              <a:t>Decided to not file a response </a:t>
            </a:r>
            <a:r>
              <a:rPr lang="en-US" dirty="0">
                <a:latin typeface="Times New Roman" charset="0"/>
              </a:rPr>
              <a:t>to </a:t>
            </a:r>
            <a:r>
              <a:rPr lang="en-US" dirty="0" err="1">
                <a:latin typeface="Times New Roman" charset="0"/>
              </a:rPr>
              <a:t>Globalstar</a:t>
            </a:r>
            <a:r>
              <a:rPr lang="en-US" dirty="0">
                <a:latin typeface="Times New Roman" charset="0"/>
              </a:rPr>
              <a:t> NPRM</a:t>
            </a:r>
          </a:p>
          <a:p>
            <a:pPr lvl="2"/>
            <a:r>
              <a:rPr lang="en-US" dirty="0">
                <a:latin typeface="Times New Roman" charset="0"/>
              </a:rPr>
              <a:t>5 GHz band activities update</a:t>
            </a:r>
          </a:p>
          <a:p>
            <a:pPr lvl="1"/>
            <a:r>
              <a:rPr lang="en-US" dirty="0">
                <a:latin typeface="Times New Roman" charset="0"/>
              </a:rPr>
              <a:t>Follow ETSI ERM and BRAN</a:t>
            </a:r>
          </a:p>
          <a:p>
            <a:pPr lvl="1"/>
            <a:r>
              <a:rPr lang="en-US" dirty="0">
                <a:latin typeface="Times New Roman" charset="0"/>
              </a:rPr>
              <a:t>TV bands </a:t>
            </a:r>
            <a:r>
              <a:rPr lang="en-US" dirty="0" smtClean="0">
                <a:latin typeface="Times New Roman" charset="0"/>
              </a:rPr>
              <a:t>auctions (FCC not convinced 2015 is solid)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Geo-location database </a:t>
            </a:r>
            <a:r>
              <a:rPr lang="en-US" dirty="0" smtClean="0">
                <a:latin typeface="Times New Roman" charset="0"/>
              </a:rPr>
              <a:t>opportunities (3.5 GHz soon)</a:t>
            </a:r>
            <a:endParaRPr lang="en-US" dirty="0">
              <a:latin typeface="Times New Roman" charset="0"/>
            </a:endParaRPr>
          </a:p>
          <a:p>
            <a:pPr lvl="1"/>
            <a:r>
              <a:rPr lang="en-US" dirty="0">
                <a:latin typeface="Times New Roman" charset="0"/>
              </a:rPr>
              <a:t>Other dynamic spectrum allocation work</a:t>
            </a:r>
          </a:p>
          <a:p>
            <a:pPr lvl="2"/>
            <a:r>
              <a:rPr lang="en-US" dirty="0" err="1">
                <a:latin typeface="Times New Roman" charset="0"/>
              </a:rPr>
              <a:t>Dyspan</a:t>
            </a:r>
            <a:r>
              <a:rPr lang="en-US" dirty="0">
                <a:latin typeface="Times New Roman" charset="0"/>
              </a:rPr>
              <a:t> meeting in April 1 – 4 in </a:t>
            </a:r>
            <a:r>
              <a:rPr lang="en-US" dirty="0" err="1">
                <a:latin typeface="Times New Roman" charset="0"/>
              </a:rPr>
              <a:t>McClean</a:t>
            </a:r>
            <a:r>
              <a:rPr lang="en-US" dirty="0">
                <a:latin typeface="Times New Roman" charset="0"/>
              </a:rPr>
              <a:t>, </a:t>
            </a:r>
            <a:r>
              <a:rPr lang="en-US" dirty="0" smtClean="0">
                <a:latin typeface="Times New Roman" charset="0"/>
              </a:rPr>
              <a:t>VA</a:t>
            </a:r>
          </a:p>
          <a:p>
            <a:pPr lvl="2"/>
            <a:r>
              <a:rPr lang="en-US" dirty="0" smtClean="0">
                <a:latin typeface="Times New Roman" charset="0"/>
              </a:rPr>
              <a:t>Dynamic Spectrum Alliance meeting in Accra, Ghana in May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3, </a:t>
            </a:r>
            <a:r>
              <a:rPr lang="en-US" dirty="0">
                <a:latin typeface="Times New Roman" charset="0"/>
              </a:rPr>
              <a:t>2014 IEEE 802.11 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Call for officer candidates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Report &amp; Order FCC 14-30</a:t>
            </a:r>
            <a:endParaRPr lang="en-US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ITS / DSRC coexistence Tiger Team update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updates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AOB</a:t>
            </a: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</a:t>
            </a:r>
            <a:r>
              <a:rPr lang="en-US" sz="1800" dirty="0" smtClean="0"/>
              <a:t>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  <a:endParaRPr lang="en-US" sz="1800" dirty="0" smtClean="0"/>
          </a:p>
          <a:p>
            <a:pPr lvl="1" eaLnBrk="1" hangingPunct="1">
              <a:defRPr/>
            </a:pPr>
            <a:r>
              <a:rPr lang="en-US" sz="1800" dirty="0" smtClean="0"/>
              <a:t>Peter will 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>
                <a:latin typeface="Times New Roman" charset="0"/>
              </a:rPr>
              <a:t>Anybody can vote, present, and make motions</a:t>
            </a:r>
          </a:p>
          <a:p>
            <a:r>
              <a:rPr lang="en-US" sz="2100">
                <a:latin typeface="Times New Roman" charset="0"/>
              </a:rPr>
              <a:t>Participation in SC during 802.11 WG Plenary or Interim counts towards 802.11 voting rights</a:t>
            </a:r>
          </a:p>
          <a:p>
            <a:r>
              <a:rPr lang="en-US" sz="210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85800"/>
            <a:ext cx="8458200" cy="1143000"/>
          </a:xfrm>
        </p:spPr>
        <p:txBody>
          <a:bodyPr/>
          <a:lstStyle/>
          <a:p>
            <a:r>
              <a:rPr lang="en-US" sz="360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9050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>
              <a:solidFill>
                <a:srgbClr val="FF0000"/>
              </a:solidFill>
              <a:latin typeface="Arial" charset="0"/>
            </a:endParaRPr>
          </a:p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800" b="1">
                <a:solidFill>
                  <a:srgbClr val="000099"/>
                </a:solidFill>
                <a:latin typeface="Arial" charset="0"/>
              </a:rPr>
              <a:t>All IEEE-SA standards meetings shall be conducted in compliance with all applicable laws, including antitrust and competition laws.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1143000" lvl="2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400">
                <a:solidFill>
                  <a:srgbClr val="000099"/>
                </a:solidFill>
                <a:latin typeface="Arial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marL="1600200" lvl="3" indent="-22860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GB" sz="1400">
                <a:solidFill>
                  <a:srgbClr val="000099"/>
                </a:solidFill>
                <a:latin typeface="Arial" charset="0"/>
              </a:rPr>
              <a:t>Technical considerations remain primary focus</a:t>
            </a:r>
            <a:endParaRPr lang="en-US" sz="1400">
              <a:solidFill>
                <a:srgbClr val="000099"/>
              </a:solidFill>
              <a:latin typeface="Arial" charset="0"/>
            </a:endParaRP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or engage in the fixing of product prices, allocation of customers, or division of sales markets.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discuss the status or substance of ongoing or threatened litigation.</a:t>
            </a:r>
          </a:p>
          <a:p>
            <a:pPr marL="630238" lvl="1" indent="-285750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charset="0"/>
              <a:buChar char="l"/>
            </a:pPr>
            <a:r>
              <a:rPr lang="en-US" sz="1600" b="1">
                <a:solidFill>
                  <a:srgbClr val="000099"/>
                </a:solidFill>
                <a:latin typeface="Arial" charset="0"/>
              </a:rPr>
              <a:t>Don’t be silent if inappropriate topics are discussed … do formally object.</a:t>
            </a: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sz="1000" b="1">
                <a:solidFill>
                  <a:srgbClr val="000099"/>
                </a:solidFill>
                <a:latin typeface="Arial" charset="0"/>
              </a:rPr>
              <a:t>---------------------------------------------------------------   </a:t>
            </a:r>
            <a:endParaRPr lang="en-US" b="1">
              <a:solidFill>
                <a:srgbClr val="000099"/>
              </a:solidFill>
              <a:latin typeface="Arial" charset="0"/>
            </a:endParaRPr>
          </a:p>
          <a:p>
            <a:pPr marL="230188" indent="-230188" algn="ctr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None/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See </a:t>
            </a:r>
            <a:r>
              <a:rPr lang="en-US" b="1" i="1">
                <a:solidFill>
                  <a:srgbClr val="000099"/>
                </a:solidFill>
                <a:latin typeface="Arial" charset="0"/>
              </a:rPr>
              <a:t>IEEE-SA Standards Board Operations Manual</a:t>
            </a:r>
            <a:r>
              <a:rPr lang="en-US" b="1">
                <a:solidFill>
                  <a:srgbClr val="000099"/>
                </a:solidFill>
                <a:latin typeface="Arial" charset="0"/>
              </a:rPr>
              <a:t>, clause 5.3.10 and </a:t>
            </a:r>
            <a:r>
              <a:rPr lang="en-GB" b="1">
                <a:solidFill>
                  <a:srgbClr val="000099"/>
                </a:solidFill>
                <a:latin typeface="Arial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ja-JP" b="1">
                <a:solidFill>
                  <a:srgbClr val="000099"/>
                </a:solidFill>
                <a:latin typeface="Arial" charset="0"/>
              </a:rPr>
              <a:t> for more details.</a:t>
            </a:r>
            <a:endParaRPr lang="en-US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Introduction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Times New Roman" charset="0"/>
              </a:rPr>
              <a:t>Purpose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Improve the working relationship between the technical experts and the regulatory specialists, especially when it comes to critical technical issues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Scope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The group will review new regulatory changes or impending changes affecting 802.11 standards 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Each meeting will focus on the most critical issue at the time</a:t>
            </a:r>
          </a:p>
          <a:p>
            <a:pPr eaLnBrk="1" hangingPunct="1"/>
            <a:r>
              <a:rPr lang="en-US" sz="2000" dirty="0">
                <a:latin typeface="Times New Roman" charset="0"/>
              </a:rPr>
              <a:t>Critical Issue Focus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Direct impact on IEEE 802.11 current and future standards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Response/Input deadlines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IEEE 802.18 (RR-TAG)</a:t>
            </a:r>
          </a:p>
          <a:p>
            <a:pPr lvl="1" eaLnBrk="1" hangingPunct="1"/>
            <a:r>
              <a:rPr lang="en-US" sz="1800" dirty="0">
                <a:latin typeface="Times New Roman" charset="0"/>
              </a:rPr>
              <a:t>Coordination with the Wi-Fi Alliance</a:t>
            </a:r>
          </a:p>
          <a:p>
            <a:pPr eaLnBrk="1" hangingPunct="1"/>
            <a:r>
              <a:rPr lang="en-US" sz="2200" dirty="0">
                <a:latin typeface="Times New Roman" charset="0"/>
              </a:rPr>
              <a:t>Outputs from this group must go through 802.18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DSRC Coexistence Tiger Team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800600"/>
          </a:xfrm>
        </p:spPr>
        <p:txBody>
          <a:bodyPr/>
          <a:lstStyle/>
          <a:p>
            <a:r>
              <a:rPr lang="en-US" sz="2000" dirty="0">
                <a:latin typeface="Times New Roman" charset="0"/>
              </a:rPr>
              <a:t>What should be the outcome from the group?</a:t>
            </a:r>
          </a:p>
          <a:p>
            <a:pPr lvl="1"/>
            <a:r>
              <a:rPr lang="en-US" sz="1800" dirty="0">
                <a:latin typeface="Times New Roman" charset="0"/>
              </a:rPr>
              <a:t>Set of coexistence requirements for 802.11 in the 5 GHz band with ITS safety of life and property communications in the 5.9 GHz band</a:t>
            </a:r>
          </a:p>
          <a:p>
            <a:pPr lvl="1"/>
            <a:r>
              <a:rPr lang="en-US" sz="1800" dirty="0">
                <a:latin typeface="Times New Roman" charset="0"/>
              </a:rPr>
              <a:t>Form a group to provide a formal interface to other organizations in the automotive industry, NHTSA, DOT and other ITS players</a:t>
            </a:r>
          </a:p>
          <a:p>
            <a:r>
              <a:rPr lang="en-US" sz="2000" dirty="0">
                <a:latin typeface="Times New Roman" charset="0"/>
              </a:rPr>
              <a:t>What is the required milestone timeline </a:t>
            </a:r>
          </a:p>
          <a:p>
            <a:pPr lvl="1"/>
            <a:r>
              <a:rPr lang="en-US" sz="1800" dirty="0">
                <a:latin typeface="Times New Roman" charset="0"/>
              </a:rPr>
              <a:t>Dependent upon the FCC et al, progress on the rollout of the standards, technologies and laws</a:t>
            </a:r>
          </a:p>
          <a:p>
            <a:pPr lvl="1"/>
            <a:r>
              <a:rPr lang="en-US" sz="1800" dirty="0">
                <a:latin typeface="Times New Roman" charset="0"/>
              </a:rPr>
              <a:t>Outcome of experiments prior to rulemaking; proof of concepts</a:t>
            </a:r>
          </a:p>
          <a:p>
            <a:pPr lvl="1"/>
            <a:r>
              <a:rPr lang="en-US" sz="1800" dirty="0">
                <a:latin typeface="Times New Roman" charset="0"/>
              </a:rPr>
              <a:t>CAMP/DOT testing and validating</a:t>
            </a:r>
          </a:p>
          <a:p>
            <a:r>
              <a:rPr lang="en-US" sz="2000" dirty="0">
                <a:latin typeface="Times New Roman" charset="0"/>
              </a:rPr>
              <a:t>Updates [Jim</a:t>
            </a:r>
            <a:r>
              <a:rPr lang="en-US" sz="2000" dirty="0" smtClean="0">
                <a:latin typeface="Times New Roman" charset="0"/>
              </a:rPr>
              <a:t>]</a:t>
            </a:r>
            <a:endParaRPr lang="en-US" sz="20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14-30 Major Changes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U-NII-1 band (5150 to 5250 MHz)</a:t>
            </a:r>
          </a:p>
          <a:p>
            <a:pPr lvl="1"/>
            <a:r>
              <a:rPr lang="en-US" sz="1600" dirty="0" smtClean="0"/>
              <a:t>Indoor restriction dropped</a:t>
            </a:r>
          </a:p>
          <a:p>
            <a:pPr lvl="1"/>
            <a:r>
              <a:rPr lang="en-US" sz="1600" dirty="0" smtClean="0"/>
              <a:t>TX Power limits</a:t>
            </a:r>
          </a:p>
          <a:p>
            <a:pPr lvl="2"/>
            <a:r>
              <a:rPr lang="en-US" sz="1400" dirty="0" smtClean="0"/>
              <a:t>Indoor: 1W conducted; 4W EIRP</a:t>
            </a:r>
          </a:p>
          <a:p>
            <a:pPr lvl="2"/>
            <a:r>
              <a:rPr lang="en-US" sz="1400" dirty="0" smtClean="0"/>
              <a:t>Outdoor 250mW conducted; 1W EIRP with antenna restriction</a:t>
            </a:r>
          </a:p>
          <a:p>
            <a:r>
              <a:rPr lang="en-US" sz="1800" dirty="0" smtClean="0"/>
              <a:t>U-NII-2 bands (5250 – 5350 and 5470 – 5725 MHz)</a:t>
            </a:r>
          </a:p>
          <a:p>
            <a:pPr lvl="1"/>
            <a:r>
              <a:rPr lang="en-US" sz="1600" dirty="0" smtClean="0"/>
              <a:t>DFS detection increased to 100% of the bandwidth*</a:t>
            </a:r>
          </a:p>
          <a:p>
            <a:pPr lvl="1"/>
            <a:r>
              <a:rPr lang="en-US" sz="1600" dirty="0" smtClean="0"/>
              <a:t>Updated the BIN 1 waveform</a:t>
            </a:r>
          </a:p>
          <a:p>
            <a:r>
              <a:rPr lang="en-US" sz="1800" dirty="0" smtClean="0"/>
              <a:t>U-NII-3 band (5725 to 5825 MHz)</a:t>
            </a:r>
          </a:p>
          <a:p>
            <a:pPr lvl="1"/>
            <a:r>
              <a:rPr lang="en-US" sz="1600" dirty="0" smtClean="0"/>
              <a:t>Extended by 25 MHz (to 5850 MHz)</a:t>
            </a:r>
          </a:p>
          <a:p>
            <a:pPr lvl="1"/>
            <a:r>
              <a:rPr lang="en-US" sz="1600" dirty="0" smtClean="0"/>
              <a:t>Change from 15.407 limits to 15.247 limits</a:t>
            </a:r>
          </a:p>
          <a:p>
            <a:r>
              <a:rPr lang="en-US" sz="1800" dirty="0" smtClean="0"/>
              <a:t>All U-NII bands</a:t>
            </a:r>
          </a:p>
          <a:p>
            <a:pPr lvl="1"/>
            <a:r>
              <a:rPr lang="en-US" sz="1600" dirty="0" smtClean="0"/>
              <a:t>Require manufacturers to improve software security to prevent user modification of regulatory required parameters</a:t>
            </a:r>
          </a:p>
          <a:p>
            <a:pPr lvl="1"/>
            <a:r>
              <a:rPr lang="en-US" sz="1600" dirty="0" smtClean="0"/>
              <a:t>No requirement to disable devices when modifications are made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106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71870</TotalTime>
  <Words>1019</Words>
  <Application>Microsoft Macintosh PowerPoint</Application>
  <PresentationFormat>On-screen Show (4:3)</PresentationFormat>
  <Paragraphs>130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Times New Roman</vt:lpstr>
      <vt:lpstr>ＭＳ Ｐゴシック</vt:lpstr>
      <vt:lpstr>Arial</vt:lpstr>
      <vt:lpstr>Calibri</vt:lpstr>
      <vt:lpstr>Helvetica</vt:lpstr>
      <vt:lpstr>Monotype Sorts</vt:lpstr>
      <vt:lpstr>802-11-Submission</vt:lpstr>
      <vt:lpstr>Custom Design</vt:lpstr>
      <vt:lpstr>Microsoft Word 97 - 2004 Document</vt:lpstr>
      <vt:lpstr>IEEE 802.11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Introduction</vt:lpstr>
      <vt:lpstr>DSRC Coexistence Tiger Team</vt:lpstr>
      <vt:lpstr>FCC 14-30 Major Changes</vt:lpstr>
      <vt:lpstr>Other Regulatory Updates</vt:lpstr>
      <vt:lpstr>Any Other Actual Business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 Kennedy</cp:lastModifiedBy>
  <cp:revision>1530</cp:revision>
  <cp:lastPrinted>1998-02-10T13:28:06Z</cp:lastPrinted>
  <dcterms:created xsi:type="dcterms:W3CDTF">2009-04-21T18:18:19Z</dcterms:created>
  <dcterms:modified xsi:type="dcterms:W3CDTF">2014-04-03T22:33:53Z</dcterms:modified>
</cp:coreProperties>
</file>