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51" r:id="rId10"/>
    <p:sldId id="383" r:id="rId11"/>
    <p:sldId id="382" r:id="rId12"/>
    <p:sldId id="36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2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</a:t>
            </a:r>
            <a:r>
              <a:rPr lang="en-US" altLang="en-US" sz="1800" b="1" dirty="0" smtClean="0">
                <a:ea typeface="+mn-ea"/>
              </a:rPr>
              <a:t>0484r0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4" Type="http://schemas.openxmlformats.org/officeDocument/2006/relationships/hyperlink" Target="http://www.ieee.org/portal/cms_docs/about/CoE_poster.pdf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6" Type="http://schemas.openxmlformats.org/officeDocument/2006/relationships/hyperlink" Target="mailto:pecclesi@cisc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ndards.ieee.org/faqs/affiliationFAQ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>
                <a:latin typeface="Times New Roman" charset="0"/>
              </a:rPr>
              <a:t>DRAFT</a:t>
            </a:r>
            <a:r>
              <a:rPr lang="en-US" dirty="0">
                <a:latin typeface="Times New Roman" charset="0"/>
              </a:rPr>
              <a:t> Teleconference 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2014-</a:t>
            </a:r>
            <a:r>
              <a:rPr lang="en-US" sz="2000" b="0" dirty="0" smtClean="0">
                <a:latin typeface="Times New Roman" charset="0"/>
              </a:rPr>
              <a:t>04-03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House Energy and Commerce Committee Republican leadership announced that they will start a multi-year process of considering changes to the Communications Act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Comments due April 25</a:t>
            </a:r>
            <a:r>
              <a:rPr lang="en-US" sz="1800" baseline="30000" dirty="0" smtClean="0">
                <a:latin typeface="Times New Roman" charset="0"/>
              </a:rPr>
              <a:t>th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err="1" smtClean="0">
                <a:latin typeface="Times New Roman" charset="0"/>
              </a:rPr>
              <a:t>Globalstar</a:t>
            </a:r>
            <a:r>
              <a:rPr lang="en-US" sz="2000" dirty="0" smtClean="0">
                <a:latin typeface="Times New Roman" charset="0"/>
              </a:rPr>
              <a:t> TLPS NPRM</a:t>
            </a:r>
          </a:p>
          <a:p>
            <a:r>
              <a:rPr lang="en-US" sz="2000" dirty="0" smtClean="0">
                <a:latin typeface="Times New Roman" charset="0"/>
              </a:rPr>
              <a:t>LTE-U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Plan going forward</a:t>
            </a:r>
          </a:p>
          <a:p>
            <a:pPr lvl="1"/>
            <a:r>
              <a:rPr lang="en-US" dirty="0" smtClean="0">
                <a:latin typeface="Times New Roman" charset="0"/>
              </a:rPr>
              <a:t>Beijing update</a:t>
            </a:r>
            <a:endParaRPr lang="en-US" dirty="0">
              <a:latin typeface="Times New Roman" charset="0"/>
            </a:endParaRPr>
          </a:p>
          <a:p>
            <a:pPr lvl="2"/>
            <a:r>
              <a:rPr lang="en-US" dirty="0" smtClean="0">
                <a:latin typeface="Times New Roman" charset="0"/>
              </a:rPr>
              <a:t>No new </a:t>
            </a:r>
            <a:r>
              <a:rPr lang="en-US" dirty="0">
                <a:latin typeface="Times New Roman" charset="0"/>
              </a:rPr>
              <a:t>DSRC Coexistence </a:t>
            </a:r>
            <a:r>
              <a:rPr lang="en-US" dirty="0" smtClean="0">
                <a:latin typeface="Times New Roman" charset="0"/>
              </a:rPr>
              <a:t>TT progress </a:t>
            </a:r>
          </a:p>
          <a:p>
            <a:pPr lvl="2"/>
            <a:r>
              <a:rPr lang="en-US" dirty="0" smtClean="0">
                <a:latin typeface="Times New Roman" charset="0"/>
              </a:rPr>
              <a:t>Decided to not file a response </a:t>
            </a:r>
            <a:r>
              <a:rPr lang="en-US" dirty="0">
                <a:latin typeface="Times New Roman" charset="0"/>
              </a:rPr>
              <a:t>to </a:t>
            </a:r>
            <a:r>
              <a:rPr lang="en-US" dirty="0" err="1">
                <a:latin typeface="Times New Roman" charset="0"/>
              </a:rPr>
              <a:t>Globalstar</a:t>
            </a:r>
            <a:r>
              <a:rPr lang="en-US" dirty="0">
                <a:latin typeface="Times New Roman" charset="0"/>
              </a:rPr>
              <a:t> NPRM</a:t>
            </a:r>
          </a:p>
          <a:p>
            <a:pPr lvl="2"/>
            <a:r>
              <a:rPr lang="en-US" dirty="0">
                <a:latin typeface="Times New Roman" charset="0"/>
              </a:rPr>
              <a:t>5 GHz band activities update</a:t>
            </a:r>
          </a:p>
          <a:p>
            <a:pPr lvl="1"/>
            <a:r>
              <a:rPr lang="en-US" dirty="0">
                <a:latin typeface="Times New Roman" charset="0"/>
              </a:rPr>
              <a:t>Follow ETSI ERM and BRAN</a:t>
            </a:r>
          </a:p>
          <a:p>
            <a:pPr lvl="1"/>
            <a:r>
              <a:rPr lang="en-US" dirty="0">
                <a:latin typeface="Times New Roman" charset="0"/>
              </a:rPr>
              <a:t>TV bands </a:t>
            </a:r>
            <a:r>
              <a:rPr lang="en-US" dirty="0" smtClean="0">
                <a:latin typeface="Times New Roman" charset="0"/>
              </a:rPr>
              <a:t>auctions (FCC not convinced 2015 is solid)</a:t>
            </a:r>
            <a:endParaRPr lang="en-US" dirty="0">
              <a:latin typeface="Times New Roman" charset="0"/>
            </a:endParaRPr>
          </a:p>
          <a:p>
            <a:pPr lvl="1"/>
            <a:r>
              <a:rPr lang="en-US" dirty="0">
                <a:latin typeface="Times New Roman" charset="0"/>
              </a:rPr>
              <a:t>Other Geo-location database </a:t>
            </a:r>
            <a:r>
              <a:rPr lang="en-US" dirty="0" smtClean="0">
                <a:latin typeface="Times New Roman" charset="0"/>
              </a:rPr>
              <a:t>opportunities (3.5 GHz soon)</a:t>
            </a:r>
            <a:endParaRPr lang="en-US" dirty="0">
              <a:latin typeface="Times New Roman" charset="0"/>
            </a:endParaRPr>
          </a:p>
          <a:p>
            <a:pPr lvl="1"/>
            <a:r>
              <a:rPr lang="en-US" dirty="0">
                <a:latin typeface="Times New Roman" charset="0"/>
              </a:rPr>
              <a:t>Other dynamic spectrum allocation work</a:t>
            </a:r>
          </a:p>
          <a:p>
            <a:pPr lvl="2"/>
            <a:r>
              <a:rPr lang="en-US" dirty="0" err="1">
                <a:latin typeface="Times New Roman" charset="0"/>
              </a:rPr>
              <a:t>Dyspan</a:t>
            </a:r>
            <a:r>
              <a:rPr lang="en-US" dirty="0">
                <a:latin typeface="Times New Roman" charset="0"/>
              </a:rPr>
              <a:t> meeting in April 1 – 4 in </a:t>
            </a:r>
            <a:r>
              <a:rPr lang="en-US" dirty="0" err="1">
                <a:latin typeface="Times New Roman" charset="0"/>
              </a:rPr>
              <a:t>McClean</a:t>
            </a:r>
            <a:r>
              <a:rPr lang="en-US" dirty="0">
                <a:latin typeface="Times New Roman" charset="0"/>
              </a:rPr>
              <a:t>, </a:t>
            </a:r>
            <a:r>
              <a:rPr lang="en-US" dirty="0" smtClean="0">
                <a:latin typeface="Times New Roman" charset="0"/>
              </a:rPr>
              <a:t>VA</a:t>
            </a:r>
          </a:p>
          <a:p>
            <a:pPr lvl="2"/>
            <a:r>
              <a:rPr lang="en-US" dirty="0" smtClean="0">
                <a:latin typeface="Times New Roman" charset="0"/>
              </a:rPr>
              <a:t>Dynamic Spectrum Alliance meeting in Accra, Ghana in May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3,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Call for officer candidates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Report &amp; Order FCC 14-30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ITS / DSRC coexistence Tiger Team update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(self)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14-30 Major Changes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U-NII-1 band (5150 to 5250 MHz)</a:t>
            </a:r>
          </a:p>
          <a:p>
            <a:pPr lvl="1"/>
            <a:r>
              <a:rPr lang="en-US" sz="1600" dirty="0" smtClean="0"/>
              <a:t>Indoor restriction dropped</a:t>
            </a:r>
          </a:p>
          <a:p>
            <a:pPr lvl="1"/>
            <a:r>
              <a:rPr lang="en-US" sz="1600" dirty="0" smtClean="0"/>
              <a:t>TX Power limits</a:t>
            </a:r>
          </a:p>
          <a:p>
            <a:pPr lvl="2"/>
            <a:r>
              <a:rPr lang="en-US" sz="1400" dirty="0" smtClean="0"/>
              <a:t>Indoor: 1W conducted; 4W EIRP</a:t>
            </a:r>
          </a:p>
          <a:p>
            <a:pPr lvl="2"/>
            <a:r>
              <a:rPr lang="en-US" sz="1400" dirty="0" smtClean="0"/>
              <a:t>Outdoor 250mW conducted; 1W EIRP with antenna restriction</a:t>
            </a:r>
          </a:p>
          <a:p>
            <a:r>
              <a:rPr lang="en-US" sz="1800" dirty="0" smtClean="0"/>
              <a:t>U-NII-2 bands (5250 – 5350 and 5470 – 5725 MHz)</a:t>
            </a:r>
          </a:p>
          <a:p>
            <a:pPr lvl="1"/>
            <a:r>
              <a:rPr lang="en-US" sz="1600" dirty="0" smtClean="0"/>
              <a:t>DFS detection increased to 100% of the bandwidth*</a:t>
            </a:r>
          </a:p>
          <a:p>
            <a:pPr lvl="1"/>
            <a:r>
              <a:rPr lang="en-US" sz="1600" dirty="0" smtClean="0"/>
              <a:t>Updated the BIN 1 waveform</a:t>
            </a:r>
          </a:p>
          <a:p>
            <a:r>
              <a:rPr lang="en-US" sz="1800" dirty="0" smtClean="0"/>
              <a:t>U-NII-3 band (5725 to 5825 MHz)</a:t>
            </a:r>
          </a:p>
          <a:p>
            <a:pPr lvl="1"/>
            <a:r>
              <a:rPr lang="en-US" sz="1600" dirty="0" smtClean="0"/>
              <a:t>Extended by 25 MHz (to 5850 MHz)</a:t>
            </a:r>
          </a:p>
          <a:p>
            <a:pPr lvl="1"/>
            <a:r>
              <a:rPr lang="en-US" sz="1600" dirty="0" smtClean="0"/>
              <a:t>Change from 15.407 limits to 15.247 limits</a:t>
            </a:r>
          </a:p>
          <a:p>
            <a:r>
              <a:rPr lang="en-US" sz="1800" dirty="0" smtClean="0"/>
              <a:t>All U-NII bands</a:t>
            </a:r>
          </a:p>
          <a:p>
            <a:pPr lvl="1"/>
            <a:r>
              <a:rPr lang="en-US" sz="1600" dirty="0" smtClean="0"/>
              <a:t>Require manufacturers to improve software security to prevent user modification of regulatory required parameters</a:t>
            </a:r>
          </a:p>
          <a:p>
            <a:pPr lvl="1"/>
            <a:r>
              <a:rPr lang="en-US" sz="1600" dirty="0" smtClean="0"/>
              <a:t>No requirement to disable devices when </a:t>
            </a:r>
            <a:r>
              <a:rPr lang="en-US" sz="1600" dirty="0" err="1" smtClean="0"/>
              <a:t>modofications</a:t>
            </a:r>
            <a:r>
              <a:rPr lang="en-US" sz="1600" dirty="0" smtClean="0"/>
              <a:t> are made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06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71377</TotalTime>
  <Words>1011</Words>
  <Application>Microsoft Macintosh PowerPoint</Application>
  <PresentationFormat>On-screen Show (4:3)</PresentationFormat>
  <Paragraphs>129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Times New Roman</vt:lpstr>
      <vt:lpstr>ＭＳ Ｐゴシック</vt:lpstr>
      <vt:lpstr>Arial</vt:lpstr>
      <vt:lpstr>Calibri</vt:lpstr>
      <vt:lpstr>Helvetica</vt:lpstr>
      <vt:lpstr>Monotype Sorts</vt:lpstr>
      <vt:lpstr>802-11-Submission</vt:lpstr>
      <vt:lpstr>Custom Design</vt:lpstr>
      <vt:lpstr>Microsoft Word 97 - 2004 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DSRC Coexistence Tiger Team</vt:lpstr>
      <vt:lpstr>FCC 14-30 Major Changes</vt:lpstr>
      <vt:lpstr>Other Regulatory Updates</vt:lpstr>
      <vt:lpstr>Any Other Actual Business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 Kennedy</cp:lastModifiedBy>
  <cp:revision>1525</cp:revision>
  <cp:lastPrinted>1998-02-10T13:28:06Z</cp:lastPrinted>
  <dcterms:created xsi:type="dcterms:W3CDTF">2009-04-21T18:18:19Z</dcterms:created>
  <dcterms:modified xsi:type="dcterms:W3CDTF">2014-04-03T14:20:55Z</dcterms:modified>
</cp:coreProperties>
</file>