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96" r:id="rId4"/>
    <p:sldId id="299" r:id="rId5"/>
    <p:sldId id="272" r:id="rId6"/>
    <p:sldId id="273" r:id="rId7"/>
    <p:sldId id="274" r:id="rId8"/>
    <p:sldId id="275" r:id="rId9"/>
    <p:sldId id="276" r:id="rId10"/>
    <p:sldId id="29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4660"/>
  </p:normalViewPr>
  <p:slideViewPr>
    <p:cSldViewPr showGuides="1">
      <p:cViewPr>
        <p:scale>
          <a:sx n="100" d="100"/>
          <a:sy n="100" d="100"/>
        </p:scale>
        <p:origin x="-1128" y="-88"/>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9</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Apr/May</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14-</a:t>
            </a:r>
            <a:r>
              <a:rPr lang="en-US" altLang="ja-JP" sz="1800" b="1" dirty="0" smtClean="0"/>
              <a:t>0479r00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Apr </a:t>
            </a:r>
            <a:r>
              <a:rPr lang="en-US" altLang="ja-JP" sz="2100" dirty="0" smtClean="0">
                <a:ea typeface="ＭＳ Ｐゴシック" pitchFamily="-84" charset="-128"/>
                <a:cs typeface="ＭＳ Ｐゴシック" pitchFamily="-84" charset="-128"/>
              </a:rPr>
              <a:t>to </a:t>
            </a:r>
            <a:r>
              <a:rPr lang="en-US" altLang="ja-JP" sz="2100" dirty="0" smtClean="0">
                <a:ea typeface="ＭＳ Ｐゴシック" pitchFamily="-84" charset="-128"/>
                <a:cs typeface="ＭＳ Ｐゴシック" pitchFamily="-84" charset="-128"/>
              </a:rPr>
              <a:t>May </a:t>
            </a:r>
            <a:r>
              <a:rPr lang="en-US" altLang="ja-JP" sz="2100" dirty="0" smtClean="0">
                <a:ea typeface="ＭＳ Ｐゴシック" pitchFamily="-84" charset="-128"/>
                <a:cs typeface="ＭＳ Ｐゴシック" pitchFamily="-84" charset="-128"/>
              </a:rPr>
              <a:t>2014</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a:t>
            </a:r>
            <a:r>
              <a:rPr lang="en-US" altLang="ja-JP" sz="2000" b="0" dirty="0" smtClean="0">
                <a:ea typeface="ＭＳ Ｐゴシック" pitchFamily="-84" charset="-128"/>
                <a:cs typeface="ＭＳ Ｐゴシック" pitchFamily="-84" charset="-128"/>
              </a:rPr>
              <a:t>-4-1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err="1" smtClean="0"/>
                        <a:t>Davinchi</a:t>
                      </a:r>
                      <a:r>
                        <a:rPr lang="en-US" altLang="ja-JP" sz="1400" dirty="0" smtClean="0"/>
                        <a:t> Shinjuku 6F </a:t>
                      </a:r>
                      <a:br>
                        <a:rPr lang="en-US" altLang="ja-JP" sz="1400" dirty="0" smtClean="0"/>
                      </a:br>
                      <a:r>
                        <a:rPr lang="en-US" altLang="ja-JP" sz="1400" dirty="0" smtClean="0"/>
                        <a:t>4-3-17 </a:t>
                      </a:r>
                      <a:r>
                        <a:rPr lang="en-US" altLang="ja-JP" sz="1400" dirty="0" err="1" smtClean="0"/>
                        <a:t>Shinjuku,Shinjuku-ku,Tokyo</a:t>
                      </a:r>
                      <a:r>
                        <a:rPr lang="en-US" altLang="ja-JP" sz="1400" dirty="0" smtClean="0"/>
                        <a:t> 160-0022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+81-3-6867-1581</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10</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a:t>
            </a:r>
            <a:r>
              <a:rPr lang="en-US" altLang="ja-JP" dirty="0" smtClean="0">
                <a:ea typeface="ＭＳ Ｐゴシック" pitchFamily="-84" charset="-128"/>
                <a:cs typeface="ＭＳ Ｐゴシック" pitchFamily="-84" charset="-128"/>
              </a:rPr>
              <a:t> Apr </a:t>
            </a:r>
            <a:r>
              <a:rPr lang="en-US" altLang="ja-JP" dirty="0" smtClean="0">
                <a:ea typeface="ＭＳ Ｐゴシック" pitchFamily="-84" charset="-128"/>
                <a:cs typeface="ＭＳ Ｐゴシック" pitchFamily="-84" charset="-128"/>
              </a:rPr>
              <a:t>to </a:t>
            </a:r>
            <a:r>
              <a:rPr lang="en-US" altLang="ja-JP" dirty="0" smtClean="0">
                <a:ea typeface="ＭＳ Ｐゴシック" pitchFamily="-84" charset="-128"/>
                <a:cs typeface="ＭＳ Ｐゴシック" pitchFamily="-84" charset="-128"/>
              </a:rPr>
              <a:t>May </a:t>
            </a:r>
            <a:r>
              <a:rPr lang="en-US" altLang="ja-JP" dirty="0" smtClean="0">
                <a:ea typeface="ＭＳ Ｐゴシック" pitchFamily="-84" charset="-128"/>
                <a:cs typeface="ＭＳ Ｐゴシック" pitchFamily="-84" charset="-128"/>
              </a:rPr>
              <a:t>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dirty="0" smtClean="0">
                <a:ea typeface="ＭＳ Ｐゴシック" pitchFamily="-84" charset="-128"/>
                <a:cs typeface="ＭＳ Ｐゴシック" pitchFamily="-84" charset="-128"/>
              </a:rPr>
              <a:t>1</a:t>
            </a:r>
            <a:r>
              <a:rPr lang="en-US" altLang="ja-JP" baseline="30000" dirty="0" smtClean="0">
                <a:ea typeface="ＭＳ Ｐゴシック" pitchFamily="-84" charset="-128"/>
                <a:cs typeface="ＭＳ Ｐゴシック" pitchFamily="-84" charset="-128"/>
              </a:rPr>
              <a:t>st</a:t>
            </a:r>
            <a:r>
              <a:rPr lang="en-US" altLang="ja-JP" baseline="30000"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Apr</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a:t>
            </a:r>
            <a:r>
              <a:rPr lang="en-US" altLang="ja-JP" dirty="0" smtClean="0"/>
              <a:t>Minutes</a:t>
            </a:r>
          </a:p>
          <a:p>
            <a:r>
              <a:rPr lang="en-US" altLang="ja-JP" dirty="0" smtClean="0"/>
              <a:t>Current status of cleanup draft</a:t>
            </a:r>
            <a:r>
              <a:rPr lang="en-US" altLang="ja-JP" dirty="0" smtClean="0"/>
              <a:t> </a:t>
            </a:r>
          </a:p>
          <a:p>
            <a:pPr lvl="1"/>
            <a:r>
              <a:rPr lang="en-US" altLang="ja-JP" dirty="0" smtClean="0"/>
              <a:t>Lee Armstrong</a:t>
            </a:r>
            <a:endParaRPr lang="en-US" altLang="ja-JP" dirty="0" smtClean="0"/>
          </a:p>
          <a:p>
            <a:pPr>
              <a:defRPr/>
            </a:pPr>
            <a:r>
              <a:rPr lang="en-US" altLang="ja-JP" dirty="0" smtClean="0"/>
              <a:t>Plan </a:t>
            </a:r>
            <a:r>
              <a:rPr lang="en-US" altLang="ja-JP" dirty="0" smtClean="0"/>
              <a:t>for</a:t>
            </a:r>
            <a:r>
              <a:rPr lang="en-US" altLang="ja-JP" dirty="0" smtClean="0"/>
              <a:t> next weekly </a:t>
            </a:r>
            <a:r>
              <a:rPr lang="en-US" altLang="ja-JP" dirty="0" smtClean="0"/>
              <a:t>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5</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6</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7</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8</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9</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7372</TotalTime>
  <Words>1458</Words>
  <Application>Microsoft Macintosh PowerPoint</Application>
  <PresentationFormat>画面に合わせる (4:3)</PresentationFormat>
  <Paragraphs>135</Paragraphs>
  <Slides>10</Slides>
  <Notes>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10</vt:i4>
      </vt:variant>
    </vt:vector>
  </HeadingPairs>
  <TitlesOfParts>
    <vt:vector size="11" baseType="lpstr">
      <vt:lpstr>802-11-Submission</vt:lpstr>
      <vt:lpstr>IEEE 802.11 TGai Fast Initial Link Setup  Teleconference Agenda for Apr to May 2014</vt:lpstr>
      <vt:lpstr>Abstract</vt:lpstr>
      <vt:lpstr>Meeting Protocol</vt:lpstr>
      <vt:lpstr>Agenda for 1st Apr</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377</cp:revision>
  <cp:lastPrinted>1998-02-10T13:28:06Z</cp:lastPrinted>
  <dcterms:created xsi:type="dcterms:W3CDTF">2014-04-01T13:03:44Z</dcterms:created>
  <dcterms:modified xsi:type="dcterms:W3CDTF">2014-04-01T13:13:03Z</dcterms:modified>
  <cp:category/>
</cp:coreProperties>
</file>