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128"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a:t>
            </a:r>
            <a:r>
              <a:rPr lang="en-US" altLang="ja-JP" sz="1800" b="1" dirty="0" smtClean="0"/>
              <a:t>0479r00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Apr </a:t>
            </a:r>
            <a:r>
              <a:rPr lang="en-US" altLang="ja-JP" sz="2100" dirty="0" smtClean="0">
                <a:ea typeface="ＭＳ Ｐゴシック" pitchFamily="-84" charset="-128"/>
                <a:cs typeface="ＭＳ Ｐゴシック" pitchFamily="-84" charset="-128"/>
              </a:rPr>
              <a:t>to </a:t>
            </a:r>
            <a:r>
              <a:rPr lang="en-US" altLang="ja-JP" sz="2100" dirty="0" smtClean="0">
                <a:ea typeface="ＭＳ Ｐゴシック" pitchFamily="-84" charset="-128"/>
                <a:cs typeface="ＭＳ Ｐゴシック" pitchFamily="-84" charset="-128"/>
              </a:rPr>
              <a:t>May </a:t>
            </a:r>
            <a:r>
              <a:rPr lang="en-US" altLang="ja-JP" sz="2100" dirty="0" smtClean="0">
                <a:ea typeface="ＭＳ Ｐゴシック" pitchFamily="-84" charset="-128"/>
                <a:cs typeface="ＭＳ Ｐゴシック" pitchFamily="-84" charset="-128"/>
              </a:rPr>
              <a:t>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-4-1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Shinjuku,Shinjuku-ku,Tokyo</a:t>
                      </a:r>
                      <a:r>
                        <a:rPr lang="en-US" altLang="ja-JP" sz="1400" dirty="0" smtClean="0"/>
                        <a:t> 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Apr </a:t>
            </a:r>
            <a:r>
              <a:rPr lang="en-US" altLang="ja-JP" dirty="0" smtClean="0">
                <a:ea typeface="ＭＳ Ｐゴシック" pitchFamily="-84" charset="-128"/>
                <a:cs typeface="ＭＳ Ｐゴシック" pitchFamily="-84" charset="-128"/>
              </a:rPr>
              <a:t>to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a:t>
            </a:r>
            <a:r>
              <a:rPr lang="en-US" altLang="ja-JP" baseline="30000" dirty="0" smtClean="0">
                <a:ea typeface="ＭＳ Ｐゴシック" pitchFamily="-84" charset="-128"/>
                <a:cs typeface="ＭＳ Ｐゴシック" pitchFamily="-84" charset="-128"/>
              </a:rPr>
              <a:t>st</a:t>
            </a:r>
            <a:r>
              <a:rPr lang="en-US" altLang="ja-JP" baseline="30000"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Apr</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a:t>
            </a:r>
            <a:r>
              <a:rPr lang="en-US" altLang="ja-JP" dirty="0" smtClean="0"/>
              <a:t>Minutes</a:t>
            </a:r>
          </a:p>
          <a:p>
            <a:r>
              <a:rPr lang="en-US" altLang="ja-JP" dirty="0" smtClean="0"/>
              <a:t>Current status of cleanup draft</a:t>
            </a:r>
            <a:r>
              <a:rPr lang="en-US" altLang="ja-JP" dirty="0" smtClean="0"/>
              <a:t> </a:t>
            </a:r>
          </a:p>
          <a:p>
            <a:pPr lvl="1"/>
            <a:r>
              <a:rPr lang="en-US" altLang="ja-JP" dirty="0" smtClean="0"/>
              <a:t>Lee Armstrong</a:t>
            </a:r>
            <a:endParaRPr lang="en-US" altLang="ja-JP" dirty="0" smtClean="0"/>
          </a:p>
          <a:p>
            <a:pPr>
              <a:defRPr/>
            </a:pPr>
            <a:r>
              <a:rPr lang="en-US" altLang="ja-JP" dirty="0" smtClean="0"/>
              <a:t>Plan </a:t>
            </a:r>
            <a:r>
              <a:rPr lang="en-US" altLang="ja-JP" dirty="0" smtClean="0"/>
              <a:t>for</a:t>
            </a:r>
            <a:r>
              <a:rPr lang="en-US" altLang="ja-JP" dirty="0" smtClean="0"/>
              <a:t> next weekly </a:t>
            </a:r>
            <a:r>
              <a:rPr lang="en-US" altLang="ja-JP" dirty="0" smtClean="0"/>
              <a:t>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7372</TotalTime>
  <Words>1458</Words>
  <Application>Microsoft Macintosh PowerPoint</Application>
  <PresentationFormat>画面に合わせる (4:3)</PresentationFormat>
  <Paragraphs>135</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Apr to May 2014</vt:lpstr>
      <vt:lpstr>Abstract</vt:lpstr>
      <vt:lpstr>Meeting Protocol</vt:lpstr>
      <vt:lpstr>Agenda for 1st Apr</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377</cp:revision>
  <cp:lastPrinted>1998-02-10T13:28:06Z</cp:lastPrinted>
  <dcterms:created xsi:type="dcterms:W3CDTF">2014-04-01T13:03:44Z</dcterms:created>
  <dcterms:modified xsi:type="dcterms:W3CDTF">2014-04-01T13:13:03Z</dcterms:modified>
  <cp:category/>
</cp:coreProperties>
</file>