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0" r:id="rId3"/>
    <p:sldId id="274" r:id="rId4"/>
    <p:sldId id="299" r:id="rId5"/>
    <p:sldId id="275" r:id="rId6"/>
    <p:sldId id="304" r:id="rId7"/>
    <p:sldId id="303" r:id="rId8"/>
    <p:sldId id="305" r:id="rId9"/>
    <p:sldId id="306" r:id="rId10"/>
    <p:sldId id="311" r:id="rId11"/>
    <p:sldId id="309" r:id="rId12"/>
    <p:sldId id="310" r:id="rId13"/>
    <p:sldId id="312" r:id="rId14"/>
    <p:sldId id="313" r:id="rId15"/>
    <p:sldId id="314" r:id="rId16"/>
    <p:sldId id="316" r:id="rId17"/>
    <p:sldId id="315" r:id="rId18"/>
    <p:sldId id="318" r:id="rId19"/>
    <p:sldId id="301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66FF99"/>
    <a:srgbClr val="FFFF00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69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802.11-14/254r3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802.11-12/1411r0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574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FE8EFA4-E8E8-480C-A2D9-DEB3B5BE8A77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77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229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419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26342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802.11-14/0480r4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2014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19644" y="9000687"/>
            <a:ext cx="229261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C39ACD-EF2B-450F-A06E-193B92843A35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8F75A707-82FC-478F-A261-570EE566FD42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6988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802.11-14/0473r2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52-00-0jtc-responses-on-802-11aa-ad-ae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58-04-000m-liaison-response-to-3gpp-tsg-ran-wg2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081417"/>
              </p:ext>
            </p:extLst>
          </p:nvPr>
        </p:nvGraphicFramePr>
        <p:xfrm>
          <a:off x="534988" y="2319338"/>
          <a:ext cx="7951787" cy="259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6" name="Document" r:id="rId5" imgW="8540406" imgH="2808029" progId="Word.Document.8">
                  <p:embed/>
                </p:oleObj>
              </mc:Choice>
              <mc:Fallback>
                <p:oleObj name="Document" r:id="rId5" imgW="8540406" imgH="28080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951787" cy="259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approved FDIS comment responses on </a:t>
            </a:r>
            <a:r>
              <a:rPr lang="en-AU" dirty="0" smtClean="0"/>
              <a:t>11aa/ad/</a:t>
            </a:r>
            <a:r>
              <a:rPr lang="en-AU" dirty="0" err="1" smtClean="0"/>
              <a:t>ae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IEEE 802.11 WG (and then IEEE 802 EC)</a:t>
            </a:r>
          </a:p>
          <a:p>
            <a:pPr lvl="1"/>
            <a:r>
              <a:rPr lang="en-AU" i="1" dirty="0" smtClean="0"/>
              <a:t>Approve the liaising of </a:t>
            </a:r>
            <a:r>
              <a:rPr lang="en-AU" i="1" dirty="0" smtClean="0">
                <a:hlinkClick r:id="rId3"/>
              </a:rPr>
              <a:t>11-14-0552-00</a:t>
            </a:r>
            <a:r>
              <a:rPr lang="en-AU" i="1" dirty="0" smtClean="0"/>
              <a:t>  </a:t>
            </a:r>
            <a:r>
              <a:rPr lang="en-AU" i="1" dirty="0"/>
              <a:t>to SC6 as the IEEE 802.11 WG response to SC6 NB comments on the recent FDIS ballots on </a:t>
            </a:r>
            <a:r>
              <a:rPr lang="en-AU" i="1" dirty="0" smtClean="0"/>
              <a:t>802.11aa/ad/</a:t>
            </a:r>
            <a:r>
              <a:rPr lang="en-AU" i="1" dirty="0" err="1" smtClean="0"/>
              <a:t>ae</a:t>
            </a:r>
            <a:r>
              <a:rPr lang="en-AU" i="1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Moved: Stephen McCann</a:t>
            </a:r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SC Result: Passed  8/0/1</a:t>
            </a:r>
          </a:p>
          <a:p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825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motion 1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LB199 on P802.11REVmc D2.0 </a:t>
            </a:r>
          </a:p>
          <a:p>
            <a:r>
              <a:rPr lang="en-US" altLang="en-US" dirty="0" smtClean="0"/>
              <a:t>Instruct the editor to prepare P802.11REVmc D3.0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P802.11REVmc D3.0 be forwarded to Sponsor Ballot?”  </a:t>
            </a:r>
          </a:p>
          <a:p>
            <a:r>
              <a:rPr lang="en-US" altLang="en-US" dirty="0" smtClean="0"/>
              <a:t>Moved by Dorothy Stanley on behalf of the TG</a:t>
            </a:r>
          </a:p>
          <a:p>
            <a:r>
              <a:rPr lang="en-US" altLang="en-US" dirty="0" smtClean="0"/>
              <a:t>Result:</a:t>
            </a:r>
          </a:p>
          <a:p>
            <a:endParaRPr lang="en-US" altLang="en-US" dirty="0"/>
          </a:p>
          <a:p>
            <a:r>
              <a:rPr lang="en-US" altLang="en-US" sz="2000" dirty="0" smtClean="0"/>
              <a:t>TG result: Moved: Adrian Stephens, Seconded: David Hunter, Result: 11-0-0 Motion passes</a:t>
            </a:r>
          </a:p>
        </p:txBody>
      </p:sp>
    </p:spTree>
    <p:extLst>
      <p:ext uri="{BB962C8B-B14F-4D97-AF65-F5344CB8AC3E}">
        <p14:creationId xmlns:p14="http://schemas.microsoft.com/office/powerpoint/2010/main" val="7423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2A3BC8C-7772-46D6-B25E-B7349E21A87E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motion–3GPP Liaison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/>
            <a:r>
              <a:rPr lang="en-US" altLang="en-US" sz="2400" dirty="0" smtClean="0"/>
              <a:t>Move to approve the 3GPP liaison response in </a:t>
            </a:r>
            <a:r>
              <a:rPr lang="en-US" altLang="en-US" sz="2400" dirty="0" smtClean="0">
                <a:hlinkClick r:id="rId3"/>
              </a:rPr>
              <a:t>https://mentor.ieee.org/802.11/dcn/14/11-14-0658-04-000m-liaison-response-to-3gpp-tsg-ran-wg2.docx</a:t>
            </a:r>
            <a:r>
              <a:rPr lang="en-US" altLang="en-US" sz="2400" dirty="0" smtClean="0"/>
              <a:t>  .</a:t>
            </a:r>
          </a:p>
          <a:p>
            <a:pPr marL="685800" lvl="2" indent="-342900"/>
            <a:endParaRPr lang="en-US" altLang="en-US" sz="2000" dirty="0" smtClean="0"/>
          </a:p>
          <a:p>
            <a:r>
              <a:rPr lang="en-US" altLang="en-US" dirty="0" smtClean="0"/>
              <a:t>Moved by Dorothy Stanley on behalf of the TG</a:t>
            </a:r>
          </a:p>
          <a:p>
            <a:r>
              <a:rPr lang="en-GB" dirty="0" smtClean="0"/>
              <a:t>Seconded</a:t>
            </a:r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endParaRPr lang="en-US" altLang="en-US" dirty="0" smtClean="0"/>
          </a:p>
          <a:p>
            <a:endParaRPr lang="en-US" altLang="en-US" sz="2000" dirty="0"/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TG Result: Moved: Mike Montemurro, Seconded: George Calcev, Result: 37-0-2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427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 smtClean="0"/>
              <a:t>Yongho Seok (LG Electronics)</a:t>
            </a:r>
            <a:endParaRPr lang="en-US" altLang="ko-K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TGah</a:t>
            </a:r>
            <a:r>
              <a:rPr lang="en-US" altLang="en-US" dirty="0" smtClean="0"/>
              <a:t> Letter Ballot Motion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LB200 on P802.11ah D1.0 </a:t>
            </a:r>
          </a:p>
          <a:p>
            <a:r>
              <a:rPr lang="en-US" altLang="en-US" dirty="0" smtClean="0"/>
              <a:t>Instruct the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editor to prepare P802.11ah D2.0 </a:t>
            </a:r>
            <a:r>
              <a:rPr lang="en-US" altLang="en-US" dirty="0"/>
              <a:t>from P802.11ah </a:t>
            </a:r>
            <a:r>
              <a:rPr lang="en-US" altLang="en-US" dirty="0" smtClean="0"/>
              <a:t>D1.3 incorporating these resolutions and changes approved by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at this session and</a:t>
            </a:r>
          </a:p>
          <a:p>
            <a:r>
              <a:rPr lang="en-US" altLang="en-US" dirty="0" smtClean="0"/>
              <a:t>Approve a 30 day Working Group Technical Letter  Ballot asking the question “Should P802.11ah D2.0 be forwarded to Sponsor Ballot?”  </a:t>
            </a:r>
          </a:p>
          <a:p>
            <a:r>
              <a:rPr lang="en-US" altLang="en-US" dirty="0" smtClean="0"/>
              <a:t>Moved on behalf of the TG: </a:t>
            </a:r>
            <a:r>
              <a:rPr lang="en-US" altLang="en-US" dirty="0" err="1" smtClean="0"/>
              <a:t>Yongho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Seok</a:t>
            </a:r>
            <a:endParaRPr lang="en-US" altLang="en-US" dirty="0" smtClean="0"/>
          </a:p>
          <a:p>
            <a:r>
              <a:rPr lang="en-US" altLang="en-US" dirty="0" smtClean="0"/>
              <a:t>Result:</a:t>
            </a:r>
          </a:p>
          <a:p>
            <a:r>
              <a:rPr lang="en-US" altLang="en-US" sz="2000" dirty="0" smtClean="0"/>
              <a:t>TG result: Moved: </a:t>
            </a:r>
            <a:r>
              <a:rPr lang="en-US" altLang="ko-KR" sz="2000" dirty="0"/>
              <a:t>Alfred </a:t>
            </a:r>
            <a:r>
              <a:rPr lang="en-US" altLang="ko-KR" sz="2000" dirty="0" err="1" smtClean="0"/>
              <a:t>Asterjadhi</a:t>
            </a:r>
            <a:r>
              <a:rPr lang="en-US" altLang="ko-KR" sz="2000" dirty="0" smtClean="0"/>
              <a:t>, </a:t>
            </a:r>
            <a:r>
              <a:rPr lang="en-US" altLang="en-US" sz="2000" dirty="0" smtClean="0"/>
              <a:t>Seconded: </a:t>
            </a:r>
            <a:r>
              <a:rPr lang="en-US" altLang="ko-KR" sz="2000" dirty="0" err="1"/>
              <a:t>Chittabrata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Ghosh, </a:t>
            </a:r>
            <a:r>
              <a:rPr lang="en-US" altLang="en-US" sz="2000" dirty="0" smtClean="0"/>
              <a:t>Result</a:t>
            </a:r>
            <a:r>
              <a:rPr lang="en-US" altLang="en-US" sz="2000" dirty="0"/>
              <a:t>: Motion passed (21 Y / 0 N / 0 A</a:t>
            </a:r>
            <a:r>
              <a:rPr lang="en-US" alt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97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altLang="ko-KR" dirty="0"/>
              <a:t>Believing that the PAR contained in the document referenced below meets IEEE-SA guidelines,</a:t>
            </a:r>
            <a:endParaRPr lang="en-CA" altLang="ko-KR" dirty="0"/>
          </a:p>
          <a:p>
            <a:r>
              <a:rPr lang="en-GB" altLang="ko-KR" dirty="0"/>
              <a:t>Request that the PAR contained in </a:t>
            </a:r>
            <a:r>
              <a:rPr lang="en-GB" altLang="ko-KR" dirty="0" smtClean="0"/>
              <a:t>11-14/0590r1 </a:t>
            </a:r>
            <a:r>
              <a:rPr lang="en-GB" altLang="ko-KR" dirty="0"/>
              <a:t>be posted to the IEEE 802 Executive Committee (EC) agenda for WG 802 preview and EC approval to submit to </a:t>
            </a:r>
            <a:r>
              <a:rPr lang="en-GB" altLang="ko-KR" dirty="0" err="1"/>
              <a:t>NesCom</a:t>
            </a:r>
            <a:r>
              <a:rPr lang="en-GB" altLang="ko-KR" dirty="0" smtClean="0"/>
              <a:t>.</a:t>
            </a:r>
            <a:r>
              <a:rPr lang="en-GB" altLang="ko-KR" dirty="0"/>
              <a:t> </a:t>
            </a:r>
            <a:endParaRPr lang="en-CA" altLang="ko-KR" dirty="0"/>
          </a:p>
          <a:p>
            <a:r>
              <a:rPr lang="en-GB" altLang="ko-KR" dirty="0" smtClean="0"/>
              <a:t>Moved </a:t>
            </a:r>
            <a:r>
              <a:rPr lang="en-GB" altLang="ko-KR" dirty="0"/>
              <a:t>by </a:t>
            </a:r>
            <a:r>
              <a:rPr lang="en-GB" altLang="ko-KR" dirty="0" err="1" smtClean="0"/>
              <a:t>Yongho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Seok</a:t>
            </a:r>
            <a:r>
              <a:rPr lang="en-GB" altLang="ko-KR" dirty="0" smtClean="0"/>
              <a:t> on </a:t>
            </a:r>
            <a:r>
              <a:rPr lang="en-GB" altLang="ko-KR" dirty="0"/>
              <a:t>behalf of </a:t>
            </a:r>
            <a:r>
              <a:rPr lang="en-US" altLang="ja-JP" dirty="0" err="1" smtClean="0"/>
              <a:t>TGah</a:t>
            </a:r>
            <a:endParaRPr lang="en-US" altLang="ja-JP" dirty="0" smtClean="0"/>
          </a:p>
          <a:p>
            <a:r>
              <a:rPr lang="en-US" altLang="ja-JP" dirty="0" smtClean="0"/>
              <a:t>Seconded:</a:t>
            </a:r>
          </a:p>
          <a:p>
            <a:r>
              <a:rPr lang="en-US" altLang="ja-JP" dirty="0" smtClean="0"/>
              <a:t>Result:</a:t>
            </a:r>
          </a:p>
          <a:p>
            <a:endParaRPr lang="en-US" altLang="ja-JP" dirty="0"/>
          </a:p>
          <a:p>
            <a:r>
              <a:rPr lang="en-US" altLang="ko-KR" dirty="0" err="1"/>
              <a:t>TGah</a:t>
            </a:r>
            <a:r>
              <a:rPr lang="en-US" altLang="ko-KR" dirty="0"/>
              <a:t> </a:t>
            </a:r>
            <a:r>
              <a:rPr lang="en-GB" altLang="ko-KR" dirty="0" smtClean="0"/>
              <a:t>vote</a:t>
            </a:r>
            <a:r>
              <a:rPr lang="en-GB" altLang="ko-KR" dirty="0"/>
              <a:t>: </a:t>
            </a:r>
            <a:endParaRPr lang="en-CA" altLang="ko-KR" dirty="0"/>
          </a:p>
          <a:p>
            <a:pPr lvl="1"/>
            <a:r>
              <a:rPr lang="en-GB" altLang="ko-KR" dirty="0"/>
              <a:t>Moved</a:t>
            </a:r>
            <a:r>
              <a:rPr lang="en-GB" altLang="ko-KR" dirty="0" smtClean="0"/>
              <a:t>: Alfred, Seconded: Zander, </a:t>
            </a:r>
            <a:r>
              <a:rPr lang="en-GB" altLang="ko-KR" dirty="0"/>
              <a:t>Result: </a:t>
            </a:r>
            <a:r>
              <a:rPr lang="en-GB" altLang="ko-KR" dirty="0" smtClean="0"/>
              <a:t>19-0-0 Passes</a:t>
            </a:r>
            <a:endParaRPr lang="en-GB" altLang="ko-KR" dirty="0"/>
          </a:p>
          <a:p>
            <a:endParaRPr lang="en-GB" altLang="ko-KR" dirty="0" smtClean="0"/>
          </a:p>
          <a:p>
            <a:endParaRPr lang="en-GB" altLang="ko-KR" dirty="0"/>
          </a:p>
          <a:p>
            <a:endParaRPr lang="en-GB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TGah</a:t>
            </a:r>
            <a:r>
              <a:rPr lang="en-US" altLang="en-US" dirty="0" smtClean="0"/>
              <a:t> PAR Extension Motion</a:t>
            </a:r>
          </a:p>
        </p:txBody>
      </p:sp>
    </p:spTree>
    <p:extLst>
      <p:ext uri="{BB962C8B-B14F-4D97-AF65-F5344CB8AC3E}">
        <p14:creationId xmlns:p14="http://schemas.microsoft.com/office/powerpoint/2010/main" val="42188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altLang="ko-KR" dirty="0"/>
              <a:t>Believing that the criteria for standard development (CSD) contained in the document referenced below meets IEEE 802 guidelines,</a:t>
            </a:r>
            <a:endParaRPr lang="en-CA" altLang="ko-KR" dirty="0"/>
          </a:p>
          <a:p>
            <a:r>
              <a:rPr lang="en-GB" altLang="ko-KR" dirty="0"/>
              <a:t>Request that the CSD contained in </a:t>
            </a:r>
            <a:r>
              <a:rPr lang="en-GB" altLang="ko-KR" dirty="0" smtClean="0"/>
              <a:t>11-14/0591r0 </a:t>
            </a:r>
            <a:r>
              <a:rPr lang="en-GB" altLang="ko-KR" dirty="0"/>
              <a:t>be posted to the IEEE 802 Executive Committee (EC) agenda for WG 802 preview and EC approval</a:t>
            </a:r>
            <a:r>
              <a:rPr lang="en-GB" altLang="ko-KR" dirty="0" smtClean="0"/>
              <a:t>.</a:t>
            </a:r>
            <a:r>
              <a:rPr lang="en-GB" altLang="ko-KR" dirty="0"/>
              <a:t> </a:t>
            </a:r>
            <a:endParaRPr lang="en-CA" altLang="ko-KR" dirty="0"/>
          </a:p>
          <a:p>
            <a:r>
              <a:rPr lang="en-GB" altLang="ko-KR" dirty="0" smtClean="0"/>
              <a:t>Moved </a:t>
            </a:r>
            <a:r>
              <a:rPr lang="en-GB" altLang="ko-KR" dirty="0"/>
              <a:t>by </a:t>
            </a:r>
            <a:r>
              <a:rPr lang="en-GB" altLang="ko-KR" dirty="0" err="1" smtClean="0"/>
              <a:t>Yongho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Seok</a:t>
            </a:r>
            <a:r>
              <a:rPr lang="en-GB" altLang="ko-KR" dirty="0" smtClean="0"/>
              <a:t> on </a:t>
            </a:r>
            <a:r>
              <a:rPr lang="en-GB" altLang="ko-KR" dirty="0"/>
              <a:t>behalf of </a:t>
            </a:r>
            <a:r>
              <a:rPr lang="en-US" altLang="ja-JP" dirty="0" err="1" smtClean="0"/>
              <a:t>Tgah</a:t>
            </a:r>
            <a:endParaRPr lang="en-US" altLang="ja-JP" dirty="0" smtClean="0"/>
          </a:p>
          <a:p>
            <a:r>
              <a:rPr lang="en-US" altLang="ja-JP" dirty="0" smtClean="0"/>
              <a:t>Seconded:</a:t>
            </a:r>
          </a:p>
          <a:p>
            <a:r>
              <a:rPr lang="en-US" altLang="ja-JP" dirty="0"/>
              <a:t>Result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endParaRPr lang="en-US" altLang="ko-KR" dirty="0" smtClean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GB" altLang="ko-KR" dirty="0" smtClean="0"/>
              <a:t>vote</a:t>
            </a:r>
            <a:r>
              <a:rPr lang="en-GB" altLang="ko-KR" dirty="0"/>
              <a:t>: </a:t>
            </a:r>
            <a:endParaRPr lang="en-CA" altLang="ko-KR" dirty="0"/>
          </a:p>
          <a:p>
            <a:pPr lvl="1"/>
            <a:r>
              <a:rPr lang="en-GB" altLang="ko-KR" dirty="0"/>
              <a:t>Moved</a:t>
            </a:r>
            <a:r>
              <a:rPr lang="en-GB" altLang="ko-KR" dirty="0" smtClean="0"/>
              <a:t>: Eugene, Seconded: Sun Bo, </a:t>
            </a:r>
            <a:r>
              <a:rPr lang="en-GB" altLang="ko-KR" dirty="0"/>
              <a:t>Result: </a:t>
            </a:r>
            <a:r>
              <a:rPr lang="en-GB" altLang="ko-KR" dirty="0" smtClean="0"/>
              <a:t>20-0-0 Passes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TGah</a:t>
            </a:r>
            <a:r>
              <a:rPr lang="en-US" altLang="en-US" dirty="0" smtClean="0"/>
              <a:t> CSD Motion</a:t>
            </a:r>
          </a:p>
        </p:txBody>
      </p:sp>
    </p:spTree>
    <p:extLst>
      <p:ext uri="{BB962C8B-B14F-4D97-AF65-F5344CB8AC3E}">
        <p14:creationId xmlns:p14="http://schemas.microsoft.com/office/powerpoint/2010/main" val="181276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(Approve extension PAR) 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Believing that the PAR extension contained in the document referenced below meets IEEE-SA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PAR extension contained in 11-14/0653r2 be posted to the IEEE 802 Executive Committee (EC) agenda for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pPr lvl="0"/>
            <a:endParaRPr lang="en-GB" altLang="ja-JP" dirty="0" smtClean="0"/>
          </a:p>
          <a:p>
            <a:pPr lvl="0"/>
            <a:r>
              <a:rPr lang="en-GB" altLang="ja-JP" dirty="0" smtClean="0"/>
              <a:t>Moved by Hiroshi </a:t>
            </a:r>
            <a:r>
              <a:rPr lang="en-GB" altLang="ja-JP" dirty="0" err="1" smtClean="0"/>
              <a:t>Mano</a:t>
            </a:r>
            <a:r>
              <a:rPr lang="en-GB" altLang="ja-JP" dirty="0" smtClean="0"/>
              <a:t> on behalf of </a:t>
            </a:r>
            <a:r>
              <a:rPr lang="en-GB" altLang="ja-JP" dirty="0" err="1" smtClean="0"/>
              <a:t>TGai</a:t>
            </a:r>
            <a:endParaRPr lang="en-GB" altLang="ja-JP" dirty="0" smtClean="0"/>
          </a:p>
          <a:p>
            <a:pPr lvl="0"/>
            <a:r>
              <a:rPr lang="en-GB" altLang="ja-JP" dirty="0" smtClean="0"/>
              <a:t>Seconded:</a:t>
            </a:r>
          </a:p>
          <a:p>
            <a:pPr lvl="0"/>
            <a:r>
              <a:rPr lang="en-GB" altLang="ja-JP" dirty="0" smtClean="0"/>
              <a:t>Result:</a:t>
            </a:r>
            <a:endParaRPr lang="ja-JP" altLang="en-US" dirty="0" smtClean="0"/>
          </a:p>
          <a:p>
            <a:pPr>
              <a:buNone/>
            </a:pPr>
            <a:endParaRPr lang="ja-JP" altLang="en-US" dirty="0" smtClean="0"/>
          </a:p>
          <a:p>
            <a:pPr lvl="0"/>
            <a:endParaRPr lang="en-GB" dirty="0" smtClean="0"/>
          </a:p>
          <a:p>
            <a:pPr lvl="0"/>
            <a:r>
              <a:rPr lang="en-GB" dirty="0" err="1" smtClean="0"/>
              <a:t>TGai</a:t>
            </a:r>
            <a:r>
              <a:rPr lang="en-GB" dirty="0" smtClean="0"/>
              <a:t> Vote</a:t>
            </a:r>
            <a:endParaRPr lang="ja-JP" altLang="en-US" dirty="0" smtClean="0"/>
          </a:p>
          <a:p>
            <a:pPr lvl="1"/>
            <a:r>
              <a:rPr lang="en-GB" dirty="0" smtClean="0"/>
              <a:t>Moved: Hitoshi Morioka, Seconded: Jon </a:t>
            </a:r>
            <a:r>
              <a:rPr lang="en-GB" dirty="0" err="1" smtClean="0"/>
              <a:t>Rosdahl,Result</a:t>
            </a:r>
            <a:r>
              <a:rPr lang="en-GB" dirty="0" smtClean="0"/>
              <a:t>: 12/0/0</a:t>
            </a:r>
            <a:endParaRPr lang="ja-JP" altLang="en-US" dirty="0" smtClean="0"/>
          </a:p>
          <a:p>
            <a:pPr>
              <a:buNone/>
            </a:pP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3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Motion (Approve 5C)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Believing that the Five Criteria contained in the document referenced below meets IEEE 802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Five Criteria contained in 11-10/1153r0 be posted to the IEEE 802 Executive Committee (EC) agenda for WG 802 preview and EC approval.</a:t>
            </a:r>
          </a:p>
          <a:p>
            <a:pPr lvl="0"/>
            <a:endParaRPr lang="en-GB" dirty="0" smtClean="0"/>
          </a:p>
          <a:p>
            <a:pPr lvl="0"/>
            <a:r>
              <a:rPr lang="en-GB" altLang="ja-JP" dirty="0" smtClean="0"/>
              <a:t>Moved by Hiroshi Mano on behalf of </a:t>
            </a:r>
            <a:r>
              <a:rPr lang="en-GB" altLang="ja-JP" dirty="0" err="1" smtClean="0"/>
              <a:t>TGai</a:t>
            </a:r>
            <a:endParaRPr lang="en-GB" altLang="ja-JP" dirty="0" smtClean="0"/>
          </a:p>
          <a:p>
            <a:pPr lvl="0"/>
            <a:r>
              <a:rPr lang="en-GB" altLang="ja-JP" dirty="0" smtClean="0"/>
              <a:t>Seconded:</a:t>
            </a:r>
          </a:p>
          <a:p>
            <a:pPr lvl="0"/>
            <a:r>
              <a:rPr lang="en-GB" altLang="ja-JP" dirty="0" smtClean="0"/>
              <a:t>Result:</a:t>
            </a:r>
            <a:endParaRPr lang="ja-JP" altLang="en-US" dirty="0" smtClean="0"/>
          </a:p>
          <a:p>
            <a:pPr lvl="0"/>
            <a:endParaRPr lang="en-GB" dirty="0" smtClean="0"/>
          </a:p>
          <a:p>
            <a:pPr lvl="0"/>
            <a:r>
              <a:rPr lang="en-GB" dirty="0" err="1" smtClean="0"/>
              <a:t>TGai</a:t>
            </a:r>
            <a:r>
              <a:rPr lang="en-GB" dirty="0" smtClean="0"/>
              <a:t> Vote</a:t>
            </a:r>
          </a:p>
          <a:p>
            <a:pPr lvl="1"/>
            <a:r>
              <a:rPr lang="en-GB" dirty="0" smtClean="0"/>
              <a:t>Moved: Lee Armstrong, Seconded: Ping Fang, Result: 11-0-0</a:t>
            </a:r>
            <a:endParaRPr lang="ja-JP" altLang="en-US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890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Stephen McCann, Blackberry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CE5E0E2-4484-4863-A071-CA0C2613A98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WBA Liaison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altLang="en-US" dirty="0" smtClean="0"/>
              <a:t>Request the IEEE 802.11 WG chair to liaise document “11-14-0705-00-0000-liaison-response-to-wba-carrier-wi-fi.doc” to the Wireless Broadband Alliance.</a:t>
            </a:r>
          </a:p>
          <a:p>
            <a:r>
              <a:rPr lang="en-GB" altLang="en-US" dirty="0" smtClean="0"/>
              <a:t>Empower the WG chair to make any necessary editorial changes.</a:t>
            </a:r>
          </a:p>
          <a:p>
            <a:endParaRPr lang="en-GB" altLang="en-US" dirty="0" smtClean="0"/>
          </a:p>
          <a:p>
            <a:pPr>
              <a:buFontTx/>
              <a:buNone/>
            </a:pPr>
            <a:endParaRPr lang="en-GB" altLang="en-US" dirty="0" smtClean="0"/>
          </a:p>
          <a:p>
            <a:r>
              <a:rPr lang="en-GB" altLang="en-US" dirty="0" smtClean="0"/>
              <a:t>Moved: Stephen McCann</a:t>
            </a:r>
          </a:p>
          <a:p>
            <a:r>
              <a:rPr lang="en-GB" altLang="en-US" dirty="0" smtClean="0"/>
              <a:t>Second: </a:t>
            </a:r>
          </a:p>
          <a:p>
            <a:r>
              <a:rPr lang="en-GB" altLang="en-US" dirty="0" smtClean="0"/>
              <a:t>Result:</a:t>
            </a: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2014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8540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May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GHz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Request approval by IEEE 802 LMSC to form an 802.11 Study Group to investigate the feasibility of substantially increasing the data rates of 802.11 in the 60 GHz frequency band [as described in </a:t>
            </a:r>
            <a:r>
              <a:rPr lang="en-GB" dirty="0" smtClean="0"/>
              <a:t>document </a:t>
            </a:r>
            <a:r>
              <a:rPr lang="en-GB" dirty="0"/>
              <a:t>11-14/0606r0] with 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  <a:endParaRPr lang="en-GB" dirty="0"/>
          </a:p>
          <a:p>
            <a:r>
              <a:rPr lang="en-GB" dirty="0" smtClean="0"/>
              <a:t>Moved:  Carlos Cordeiro</a:t>
            </a:r>
          </a:p>
          <a:p>
            <a:r>
              <a:rPr lang="en-GB" dirty="0" smtClean="0"/>
              <a:t>Seconded: Stuart Kerry</a:t>
            </a:r>
          </a:p>
          <a:p>
            <a:r>
              <a:rPr lang="en-GB" dirty="0" smtClean="0"/>
              <a:t>Result: 127-0-3 Motion Passes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smtClean="0"/>
              <a:t>May 2014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SC &amp; TG officers for confirmation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A. Stephens, Intel, D. Stanley Aruba Networks</a:t>
            </a:r>
          </a:p>
        </p:txBody>
      </p:sp>
      <p:sp>
        <p:nvSpPr>
          <p:cNvPr id="153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5AD1D3E6-BEC2-4CC4-AA4A-24C4FDB4CDB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sz="1200" b="0" smtClean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52871"/>
              </p:ext>
            </p:extLst>
          </p:nvPr>
        </p:nvGraphicFramePr>
        <p:xfrm>
          <a:off x="152400" y="1011173"/>
          <a:ext cx="8839200" cy="4823993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304925"/>
              </a:tblGrid>
              <a:tr h="3257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Joe LEVY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 sub-editors Emily QI, Edward AU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SEOK,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 MESTANOV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06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altLang="en-US" sz="1400" b="1" dirty="0" smtClean="0"/>
                        <a:t>Yasuhiko Inoue</a:t>
                      </a:r>
                      <a:r>
                        <a:rPr lang="en-CA" altLang="en-US" sz="1400" dirty="0" smtClean="0"/>
                        <a:t>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76401" y="5914212"/>
            <a:ext cx="2286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To be updated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419600" y="5944989"/>
            <a:ext cx="3276600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Officer changed this session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479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Stephens, Intel, 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08584"/>
              </p:ext>
            </p:extLst>
          </p:nvPr>
        </p:nvGraphicFramePr>
        <p:xfrm>
          <a:off x="98286" y="990597"/>
          <a:ext cx="8893314" cy="4070864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 9; July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to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Fridays May 23 to July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TGah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28,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 4, July 2,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July 31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June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2, 16, 30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20; July 11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 4, July 2</a:t>
                      </a:r>
                    </a:p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Jun 18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2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ARC Motion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the Liaison to the IETF in 11-14/0683r1 and request that it be sent by the IEEE 802.11 WG Chair.</a:t>
            </a:r>
          </a:p>
          <a:p>
            <a:endParaRPr lang="en-US" dirty="0"/>
          </a:p>
          <a:p>
            <a:pPr lvl="0"/>
            <a:r>
              <a:rPr lang="en-GB" dirty="0"/>
              <a:t>Moved by Mark Hamilton on behalf of ARC SC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Seconded: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/>
              <a:t>Result: </a:t>
            </a: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SC Result:</a:t>
            </a:r>
            <a:endParaRPr lang="en-US" dirty="0"/>
          </a:p>
          <a:p>
            <a:pPr lvl="1"/>
            <a:r>
              <a:rPr lang="en-GB" b="1" dirty="0"/>
              <a:t>ARC SC vote: </a:t>
            </a:r>
            <a:endParaRPr lang="en-US" b="1" dirty="0"/>
          </a:p>
          <a:p>
            <a:pPr lvl="1">
              <a:lnSpc>
                <a:spcPct val="80000"/>
              </a:lnSpc>
            </a:pPr>
            <a:r>
              <a:rPr lang="en-GB" b="1" dirty="0"/>
              <a:t>Moved: Dorothy Stanley, Seconded: Bruce Kraemer</a:t>
            </a:r>
          </a:p>
          <a:p>
            <a:pPr lvl="1">
              <a:lnSpc>
                <a:spcPct val="80000"/>
              </a:lnSpc>
            </a:pPr>
            <a:r>
              <a:rPr lang="en-GB" b="1" dirty="0"/>
              <a:t>Yes: 9   No: 0   Abstain: 0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4169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ARC Motion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the Liaison to the IETF in </a:t>
            </a:r>
            <a:r>
              <a:rPr lang="en-US" dirty="0" smtClean="0"/>
              <a:t>11-14/0684r1 </a:t>
            </a:r>
            <a:r>
              <a:rPr lang="en-US" dirty="0"/>
              <a:t>and request that it be sent by the IEEE 802.11 WG Chair.</a:t>
            </a:r>
          </a:p>
          <a:p>
            <a:endParaRPr lang="en-US" dirty="0"/>
          </a:p>
          <a:p>
            <a:pPr lvl="0"/>
            <a:r>
              <a:rPr lang="en-GB" dirty="0"/>
              <a:t>Moved by Mark Hamilton on behalf of ARC SC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Seconded: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/>
              <a:t>Result: </a:t>
            </a: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SC Result:</a:t>
            </a:r>
            <a:endParaRPr lang="en-US" dirty="0"/>
          </a:p>
          <a:p>
            <a:pPr lvl="1"/>
            <a:r>
              <a:rPr lang="en-GB" b="1" dirty="0"/>
              <a:t>ARC SC vote: </a:t>
            </a:r>
            <a:endParaRPr lang="en-US" b="1" dirty="0"/>
          </a:p>
          <a:p>
            <a:pPr lvl="1">
              <a:lnSpc>
                <a:spcPct val="80000"/>
              </a:lnSpc>
            </a:pPr>
            <a:r>
              <a:rPr lang="en-GB" b="1" dirty="0"/>
              <a:t>Moved: Mark Hamilton, Seconded: Bruce Kraemer</a:t>
            </a:r>
          </a:p>
          <a:p>
            <a:pPr lvl="1">
              <a:lnSpc>
                <a:spcPct val="80000"/>
              </a:lnSpc>
            </a:pPr>
            <a:r>
              <a:rPr lang="en-GB" b="1" dirty="0"/>
              <a:t>Yes: 10   No: 0   Abstain: 0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9227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78687</TotalTime>
  <Words>1468</Words>
  <Application>Microsoft Office PowerPoint</Application>
  <PresentationFormat>On-screen Show (4:3)</PresentationFormat>
  <Paragraphs>367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802.11 May 2014 WG Motions</vt:lpstr>
      <vt:lpstr>Abstract</vt:lpstr>
      <vt:lpstr>Wednesday</vt:lpstr>
      <vt:lpstr>60 GHz Study Group</vt:lpstr>
      <vt:lpstr>Friday</vt:lpstr>
      <vt:lpstr>SC &amp; TG officers for confirmation</vt:lpstr>
      <vt:lpstr>PowerPoint Presentation</vt:lpstr>
      <vt:lpstr>ARC Motion 1</vt:lpstr>
      <vt:lpstr>ARC Motion 2</vt:lpstr>
      <vt:lpstr>The IEEE 802 JTC1 SC approved FDIS comment responses on 11aa/ad/ae</vt:lpstr>
      <vt:lpstr>TGmc motion 1</vt:lpstr>
      <vt:lpstr>TGmc motion–3GPP Liaison</vt:lpstr>
      <vt:lpstr>TGah Letter Ballot Motion</vt:lpstr>
      <vt:lpstr>TGah PAR Extension Motion</vt:lpstr>
      <vt:lpstr>TGah CSD Motion</vt:lpstr>
      <vt:lpstr>TGai Motion (Approve extension PAR)  </vt:lpstr>
      <vt:lpstr>TGai Motion (Approve 5C)</vt:lpstr>
      <vt:lpstr>WBA Liaison Motion 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Adrian Stephens;dstanley@arubanetworks.com</dc:creator>
  <cp:lastModifiedBy>Dorothy Stanley</cp:lastModifiedBy>
  <cp:revision>1497</cp:revision>
  <cp:lastPrinted>1998-02-10T13:28:06Z</cp:lastPrinted>
  <dcterms:created xsi:type="dcterms:W3CDTF">1998-02-10T13:07:52Z</dcterms:created>
  <dcterms:modified xsi:type="dcterms:W3CDTF">2014-05-16T07:15:12Z</dcterms:modified>
</cp:coreProperties>
</file>