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0" r:id="rId3"/>
    <p:sldId id="274" r:id="rId4"/>
    <p:sldId id="299" r:id="rId5"/>
    <p:sldId id="275" r:id="rId6"/>
    <p:sldId id="302" r:id="rId7"/>
    <p:sldId id="301" r:id="rId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FFFF00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89" autoAdjust="0"/>
    <p:restoredTop sz="94101" autoAdjust="0"/>
  </p:normalViewPr>
  <p:slideViewPr>
    <p:cSldViewPr>
      <p:cViewPr>
        <p:scale>
          <a:sx n="85" d="100"/>
          <a:sy n="85" d="100"/>
        </p:scale>
        <p:origin x="-1002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802.11-14/254r3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dirty="0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3862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802.11-14/0473r0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avula-shwmp/?include_text=1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atatracker.ietf.org/doc/draft-ietf-opsawg-capwap-hybridmac/?include_text=1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2014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A. Stephens, Intel, D. Stanley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May 2014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2014-05-14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4081417"/>
              </p:ext>
            </p:extLst>
          </p:nvPr>
        </p:nvGraphicFramePr>
        <p:xfrm>
          <a:off x="534988" y="2319338"/>
          <a:ext cx="7951787" cy="2598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" name="Document" r:id="rId4" imgW="8540406" imgH="2808029" progId="Word.Document.8">
                  <p:embed/>
                </p:oleObj>
              </mc:Choice>
              <mc:Fallback>
                <p:oleObj name="Document" r:id="rId4" imgW="8540406" imgH="280802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9338"/>
                        <a:ext cx="7951787" cy="2598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2014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A. Stephens, Intel, D. Stanley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to be brought to the May 2014 802.11 WG plenary meetings.</a:t>
            </a:r>
          </a:p>
          <a:p>
            <a:endParaRPr lang="en-US" b="0" dirty="0" smtClean="0"/>
          </a:p>
          <a:p>
            <a:r>
              <a:rPr lang="en-US" b="0" dirty="0" smtClean="0"/>
              <a:t>R0: motions for Wednesday</a:t>
            </a:r>
          </a:p>
          <a:p>
            <a:r>
              <a:rPr lang="en-US" b="0" dirty="0" smtClean="0"/>
              <a:t>TBD:</a:t>
            </a:r>
          </a:p>
          <a:p>
            <a:pPr lvl="1"/>
            <a:r>
              <a:rPr lang="en-US" b="0" dirty="0" smtClean="0"/>
              <a:t>R1: at conclusion of Wednesday plenary</a:t>
            </a:r>
          </a:p>
          <a:p>
            <a:pPr lvl="1"/>
            <a:r>
              <a:rPr lang="en-US" b="0" dirty="0" smtClean="0"/>
              <a:t>R2: containing motions for Friday plenary</a:t>
            </a:r>
          </a:p>
          <a:p>
            <a:pPr lvl="1"/>
            <a:r>
              <a:rPr lang="en-US" b="0" dirty="0" smtClean="0"/>
              <a:t>R3: at conclusion of Friday plenary</a:t>
            </a:r>
            <a:endParaRPr lang="en-US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60 GHz Study Group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Request approval by IEEE 802 LMSC to form an 802.11 Study Group to investigate the feasibility of substantially increasing the data rates of 802.11 in the 60 GHz frequency band [as described in </a:t>
            </a:r>
            <a:r>
              <a:rPr lang="en-GB" dirty="0" smtClean="0"/>
              <a:t>document </a:t>
            </a:r>
            <a:r>
              <a:rPr lang="en-GB" dirty="0"/>
              <a:t>11-14/0606r0] with the intent of creating a PAR </a:t>
            </a:r>
            <a:r>
              <a:rPr lang="en-GB" dirty="0" smtClean="0"/>
              <a:t>and CSD (including </a:t>
            </a:r>
            <a:r>
              <a:rPr lang="en-GB" dirty="0"/>
              <a:t>five </a:t>
            </a:r>
            <a:r>
              <a:rPr lang="en-GB" dirty="0" smtClean="0"/>
              <a:t>criteria).</a:t>
            </a:r>
            <a:endParaRPr lang="en-GB" dirty="0"/>
          </a:p>
          <a:p>
            <a:r>
              <a:rPr lang="en-GB" dirty="0" smtClean="0"/>
              <a:t>Moved:  Carlos Cordeiro</a:t>
            </a:r>
          </a:p>
          <a:p>
            <a:r>
              <a:rPr lang="en-GB" dirty="0" smtClean="0"/>
              <a:t>Seconded: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938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Expected TG/SC Friday plenary motions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Teleconferences</a:t>
            </a:r>
          </a:p>
          <a:p>
            <a:r>
              <a:rPr lang="en-GB" dirty="0" smtClean="0"/>
              <a:t>TG and SC Officer Confirmation</a:t>
            </a:r>
          </a:p>
          <a:p>
            <a:r>
              <a:rPr lang="en-GB" dirty="0" smtClean="0"/>
              <a:t>11ah </a:t>
            </a:r>
            <a:r>
              <a:rPr lang="en-GB" dirty="0" smtClean="0"/>
              <a:t>PAR extension, CSD approval</a:t>
            </a:r>
          </a:p>
          <a:p>
            <a:r>
              <a:rPr lang="en-GB" dirty="0" smtClean="0"/>
              <a:t>11ai PAR extension, CSD </a:t>
            </a:r>
            <a:r>
              <a:rPr lang="en-GB" dirty="0" smtClean="0"/>
              <a:t>approval</a:t>
            </a:r>
          </a:p>
          <a:p>
            <a:r>
              <a:rPr lang="en-GB" dirty="0" smtClean="0"/>
              <a:t>IETF liaison on </a:t>
            </a:r>
            <a:r>
              <a:rPr lang="en-US" dirty="0" smtClean="0">
                <a:hlinkClick r:id="rId3"/>
              </a:rPr>
              <a:t>draft-</a:t>
            </a:r>
            <a:r>
              <a:rPr lang="en-US" dirty="0" err="1" smtClean="0">
                <a:hlinkClick r:id="rId3"/>
              </a:rPr>
              <a:t>avula</a:t>
            </a:r>
            <a:r>
              <a:rPr lang="en-US" dirty="0" smtClean="0">
                <a:hlinkClick r:id="rId3"/>
              </a:rPr>
              <a:t>-</a:t>
            </a:r>
            <a:r>
              <a:rPr lang="en-US" dirty="0" err="1" smtClean="0">
                <a:hlinkClick r:id="rId3"/>
              </a:rPr>
              <a:t>shwmp</a:t>
            </a:r>
            <a:endParaRPr lang="en-US" dirty="0" smtClean="0"/>
          </a:p>
          <a:p>
            <a:r>
              <a:rPr lang="en-US" dirty="0" smtClean="0"/>
              <a:t>IETF liaison on </a:t>
            </a:r>
            <a:r>
              <a:rPr lang="en-US" dirty="0" err="1">
                <a:hlinkClick r:id="rId4"/>
              </a:rPr>
              <a:t>opsawg-capwap-hybridmac</a:t>
            </a:r>
            <a:r>
              <a:rPr lang="en-US" dirty="0" smtClean="0"/>
              <a:t> 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86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77313</TotalTime>
  <Words>347</Words>
  <Application>Microsoft Office PowerPoint</Application>
  <PresentationFormat>On-screen Show (4:3)</PresentationFormat>
  <Paragraphs>74</Paragraphs>
  <Slides>7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Default Design</vt:lpstr>
      <vt:lpstr>Document</vt:lpstr>
      <vt:lpstr>802.11 May 2014 WG Motions</vt:lpstr>
      <vt:lpstr>Abstract</vt:lpstr>
      <vt:lpstr>Wednesday</vt:lpstr>
      <vt:lpstr>60 GHz Study Group</vt:lpstr>
      <vt:lpstr>Friday</vt:lpstr>
      <vt:lpstr>Expected TG/SC Friday plenary motions</vt:lpstr>
      <vt:lpstr>References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Motions</dc:title>
  <dc:creator>Adrian Stephens;dstanley@arubanetworks.com</dc:creator>
  <cp:lastModifiedBy>Dorothy Stanley</cp:lastModifiedBy>
  <cp:revision>1463</cp:revision>
  <cp:lastPrinted>1998-02-10T13:28:06Z</cp:lastPrinted>
  <dcterms:created xsi:type="dcterms:W3CDTF">1998-02-10T13:07:52Z</dcterms:created>
  <dcterms:modified xsi:type="dcterms:W3CDTF">2014-05-14T19:59:25Z</dcterms:modified>
</cp:coreProperties>
</file>