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346" r:id="rId2"/>
    <p:sldId id="2347" r:id="rId3"/>
    <p:sldId id="2312" r:id="rId4"/>
    <p:sldId id="2352" r:id="rId5"/>
    <p:sldId id="2313" r:id="rId6"/>
    <p:sldId id="2348" r:id="rId7"/>
    <p:sldId id="2355" r:id="rId8"/>
    <p:sldId id="2356" r:id="rId9"/>
    <p:sldId id="2350" r:id="rId10"/>
    <p:sldId id="2349" r:id="rId11"/>
    <p:sldId id="2351" r:id="rId12"/>
    <p:sldId id="2322" r:id="rId13"/>
    <p:sldId id="2288" r:id="rId14"/>
    <p:sldId id="2345" r:id="rId15"/>
    <p:sldId id="2353" r:id="rId16"/>
    <p:sldId id="2354" r:id="rId17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 varScale="1">
        <p:scale>
          <a:sx n="85" d="100"/>
          <a:sy n="85" d="100"/>
        </p:scale>
        <p:origin x="-696" y="-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4843" y="2215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5" y="20213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94" y="6861129"/>
            <a:ext cx="20435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60" indent="-347260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05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41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430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441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454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dirty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7114" y="686126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dirty="0"/>
              <a:t>Page </a:t>
            </a:r>
            <a:fld id="{28621934-9F53-47E3-9670-3F15BFB461D9}" type="slidenum">
              <a:rPr lang="en-US" altLang="ja-JP" sz="1200"/>
              <a:pPr/>
              <a:t>11</a:t>
            </a:fld>
            <a:endParaRPr lang="en-US" altLang="ja-JP" sz="1200" dirty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8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802.11-14/0471r1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May 2014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2014-05-11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111343"/>
              </p:ext>
            </p:extLst>
          </p:nvPr>
        </p:nvGraphicFramePr>
        <p:xfrm>
          <a:off x="520700" y="2276475"/>
          <a:ext cx="8229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6475"/>
                        <a:ext cx="8229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 smtClean="0"/>
              <a:t>Since the March 2014 meeting, h</a:t>
            </a:r>
            <a:r>
              <a:rPr lang="en-US" altLang="ja-JP" sz="2200" dirty="0" smtClean="0"/>
              <a:t>eld 3 teleconferences</a:t>
            </a:r>
          </a:p>
          <a:p>
            <a:pPr lvl="1">
              <a:defRPr/>
            </a:pPr>
            <a:r>
              <a:rPr lang="en-US" altLang="ja-JP" dirty="0" smtClean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  is primary focus</a:t>
            </a:r>
          </a:p>
          <a:p>
            <a:pPr>
              <a:defRPr/>
            </a:pPr>
            <a:r>
              <a:rPr lang="en-US" altLang="ja-JP" dirty="0" smtClean="0"/>
              <a:t>Goals for May Meeting:</a:t>
            </a:r>
          </a:p>
          <a:p>
            <a:pPr lvl="1">
              <a:defRPr/>
            </a:pPr>
            <a:r>
              <a:rPr lang="en-US" altLang="ja-JP" sz="2200" dirty="0" smtClean="0"/>
              <a:t>Officer </a:t>
            </a:r>
            <a:r>
              <a:rPr lang="en-US" altLang="ja-JP" sz="2200" dirty="0" smtClean="0"/>
              <a:t>elections, additional sub-editors</a:t>
            </a:r>
            <a:endParaRPr lang="en-US" altLang="ja-JP" sz="2200" dirty="0" smtClean="0"/>
          </a:p>
          <a:p>
            <a:pPr lvl="1">
              <a:defRPr/>
            </a:pPr>
            <a:r>
              <a:rPr lang="en-US" altLang="ja-JP" sz="2200" dirty="0" smtClean="0"/>
              <a:t>LB199 comment resolution, approximately 30 comments remain to be resolved, see 11-13-0233r30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 smtClean="0"/>
              <a:t>Wednesday PM2 – Deprecation CIDs</a:t>
            </a:r>
          </a:p>
          <a:p>
            <a:pPr lvl="1">
              <a:defRPr/>
            </a:pPr>
            <a:r>
              <a:rPr lang="en-US" altLang="ja-JP" sz="2200" dirty="0" smtClean="0"/>
              <a:t>Wednesday PM2 – 3GPP Liaison Response, see 11-14-519</a:t>
            </a:r>
          </a:p>
          <a:p>
            <a:pPr lvl="1">
              <a:defRPr/>
            </a:pPr>
            <a:r>
              <a:rPr lang="en-US" altLang="ja-JP" sz="2200" dirty="0" smtClean="0"/>
              <a:t>Current schedule: Working Group LB out of this May meeting</a:t>
            </a:r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  <a:endParaRPr lang="en-US" altLang="ja-JP" sz="1800" dirty="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050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2014 </a:t>
            </a:r>
            <a:r>
              <a:rPr lang="en-US" altLang="ja-JP" dirty="0"/>
              <a:t>meeting, held </a:t>
            </a:r>
            <a:r>
              <a:rPr lang="en-US" altLang="ja-JP" dirty="0" smtClean="0"/>
              <a:t>6 </a:t>
            </a:r>
            <a:r>
              <a:rPr lang="en-US" altLang="ja-JP" dirty="0"/>
              <a:t>teleconferences</a:t>
            </a:r>
          </a:p>
          <a:p>
            <a:pPr lvl="1">
              <a:defRPr/>
            </a:pPr>
            <a:r>
              <a:rPr lang="en-US" altLang="ja-JP" sz="2400" dirty="0" smtClean="0"/>
              <a:t>1984 </a:t>
            </a:r>
            <a:r>
              <a:rPr lang="en-US" altLang="ja-JP" sz="2400" dirty="0"/>
              <a:t>comments received in </a:t>
            </a:r>
            <a:r>
              <a:rPr lang="en-US" altLang="ja-JP" sz="2400" dirty="0" smtClean="0"/>
              <a:t>LB200 (WG letter ballot, 72.7% </a:t>
            </a:r>
            <a:r>
              <a:rPr lang="en-US" altLang="ja-JP" sz="2400" dirty="0"/>
              <a:t>approval) on </a:t>
            </a:r>
            <a:r>
              <a:rPr lang="en-US" altLang="ja-JP" sz="2400" dirty="0" smtClean="0"/>
              <a:t>P802.11ah D1.0</a:t>
            </a:r>
            <a:endParaRPr lang="en-US" altLang="ja-JP" sz="2400" dirty="0"/>
          </a:p>
          <a:p>
            <a:pPr lvl="1">
              <a:defRPr/>
            </a:pPr>
            <a:r>
              <a:rPr lang="en-US" altLang="ja-JP" sz="2400" dirty="0"/>
              <a:t>Comment resolution </a:t>
            </a:r>
            <a:r>
              <a:rPr lang="en-US" altLang="ja-JP" sz="2400" dirty="0" smtClean="0"/>
              <a:t>continuing : about 472 comments unresolved 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May Meeting</a:t>
            </a:r>
            <a:r>
              <a:rPr lang="en-US" altLang="ja-JP" dirty="0"/>
              <a:t>:</a:t>
            </a:r>
          </a:p>
          <a:p>
            <a:pPr lvl="1">
              <a:defRPr/>
            </a:pPr>
            <a:r>
              <a:rPr lang="en-US" altLang="ja-JP" sz="2400" dirty="0" err="1" smtClean="0"/>
              <a:t>TGah</a:t>
            </a:r>
            <a:r>
              <a:rPr lang="en-US" altLang="ja-JP" sz="2400" dirty="0" smtClean="0"/>
              <a:t> officer re-election</a:t>
            </a:r>
            <a:endParaRPr lang="en-US" altLang="ja-JP" sz="2200" dirty="0" smtClean="0"/>
          </a:p>
          <a:p>
            <a:pPr lvl="1">
              <a:defRPr/>
            </a:pPr>
            <a:r>
              <a:rPr lang="en-US" altLang="ja-JP" sz="2400" dirty="0" smtClean="0"/>
              <a:t>Continue LB200 </a:t>
            </a:r>
            <a:r>
              <a:rPr lang="en-US" altLang="ja-JP" sz="2400" dirty="0"/>
              <a:t>comment </a:t>
            </a:r>
            <a:r>
              <a:rPr lang="en-US" altLang="ja-JP" sz="2400" dirty="0" smtClean="0"/>
              <a:t>resolution</a:t>
            </a:r>
          </a:p>
          <a:p>
            <a:pPr lvl="1">
              <a:defRPr/>
            </a:pPr>
            <a:r>
              <a:rPr lang="en-US" altLang="ja-JP" sz="2400" dirty="0" smtClean="0"/>
              <a:t>Approve comment resolutions </a:t>
            </a:r>
            <a:r>
              <a:rPr lang="en-US" altLang="ja-JP" sz="2400" dirty="0"/>
              <a:t>of the comments received from LB200 </a:t>
            </a:r>
            <a:r>
              <a:rPr lang="en-US" altLang="ja-JP" sz="2400" dirty="0" smtClean="0"/>
              <a:t>and </a:t>
            </a:r>
            <a:r>
              <a:rPr lang="en-US" altLang="ja-JP" sz="2400" dirty="0"/>
              <a:t>move to forward WG </a:t>
            </a:r>
            <a:r>
              <a:rPr lang="en-US" altLang="ja-JP" sz="2400" dirty="0" smtClean="0"/>
              <a:t>LB</a:t>
            </a:r>
          </a:p>
          <a:p>
            <a:pPr lvl="2">
              <a:defRPr/>
            </a:pPr>
            <a:r>
              <a:rPr lang="en-US" altLang="ja-JP" sz="2200" dirty="0" smtClean="0"/>
              <a:t>Agenda: see 11-14/0487r0</a:t>
            </a:r>
            <a:endParaRPr lang="en-US" altLang="ja-JP" sz="2200" dirty="0"/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802.11ah - May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0" dirty="0" smtClean="0"/>
              <a:t>sub </a:t>
            </a:r>
            <a:r>
              <a:rPr lang="en-US" sz="2800" b="0" dirty="0"/>
              <a:t>1GHz PHY</a:t>
            </a:r>
            <a:br>
              <a:rPr lang="en-US" sz="2800" b="0" dirty="0"/>
            </a:br>
            <a:r>
              <a:rPr lang="en-US" dirty="0"/>
              <a:t>Chair: </a:t>
            </a:r>
            <a:r>
              <a:rPr lang="en-US" dirty="0" smtClean="0"/>
              <a:t>Yongho Seok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01434" y="6475413"/>
            <a:ext cx="184249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2283411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 smtClean="0"/>
              <a:t>May </a:t>
            </a:r>
            <a:r>
              <a:rPr lang="en-US" altLang="en-US" sz="2800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A.Stephens, Intel, D. Stanley, 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 smtClean="0"/>
              <a:t>Officer Election</a:t>
            </a:r>
          </a:p>
          <a:p>
            <a:pPr lvl="1"/>
            <a:r>
              <a:rPr lang="en-US" altLang="ja-JP" dirty="0" smtClean="0"/>
              <a:t>Comment </a:t>
            </a:r>
            <a:r>
              <a:rPr lang="en-US" altLang="ja-JP" dirty="0"/>
              <a:t>resolution of WG </a:t>
            </a:r>
            <a:r>
              <a:rPr lang="en-US" altLang="ja-JP" dirty="0" smtClean="0"/>
              <a:t>LB for D2.0</a:t>
            </a:r>
            <a:endParaRPr lang="en-US" altLang="ja-JP" dirty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/>
              <a:t>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 </a:t>
            </a:r>
            <a:r>
              <a:rPr lang="en-US" altLang="ja-JP" dirty="0" smtClean="0"/>
              <a:t>July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</a:t>
            </a:r>
            <a:r>
              <a:rPr lang="en-US" altLang="en-US" dirty="0" smtClean="0"/>
              <a:t>May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dirty="0" err="1" smtClean="0">
                <a:solidFill>
                  <a:srgbClr val="000000"/>
                </a:solidFill>
              </a:rPr>
              <a:t>TGaj</a:t>
            </a:r>
            <a:r>
              <a:rPr lang="en-US" altLang="en-US" dirty="0" smtClean="0">
                <a:solidFill>
                  <a:srgbClr val="000000"/>
                </a:solidFill>
              </a:rPr>
              <a:t> will meet May 21-22 in Beijing at the New Century Hotel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Comment </a:t>
            </a:r>
            <a:r>
              <a:rPr lang="en-US" altLang="en-US" dirty="0">
                <a:solidFill>
                  <a:srgbClr val="000000"/>
                </a:solidFill>
              </a:rPr>
              <a:t>Resolution for </a:t>
            </a:r>
            <a:r>
              <a:rPr lang="en-US" altLang="en-US" dirty="0" err="1">
                <a:solidFill>
                  <a:srgbClr val="000000"/>
                </a:solidFill>
              </a:rPr>
              <a:t>TGaj</a:t>
            </a:r>
            <a:r>
              <a:rPr lang="en-US" altLang="en-US" dirty="0">
                <a:solidFill>
                  <a:srgbClr val="000000"/>
                </a:solidFill>
              </a:rPr>
              <a:t> CC12 comments</a:t>
            </a:r>
            <a:r>
              <a:rPr lang="en-US" altLang="zh-CN" dirty="0">
                <a:solidFill>
                  <a:srgbClr val="000000"/>
                </a:solidFill>
              </a:rPr>
              <a:t> from </a:t>
            </a:r>
            <a:r>
              <a:rPr lang="en-US" altLang="zh-CN" dirty="0" err="1">
                <a:solidFill>
                  <a:srgbClr val="000000"/>
                </a:solidFill>
              </a:rPr>
              <a:t>TGaj</a:t>
            </a:r>
            <a:r>
              <a:rPr lang="en-US" altLang="zh-CN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Draft Specification </a:t>
            </a:r>
            <a:r>
              <a:rPr lang="en-US" altLang="en-US" dirty="0" smtClean="0">
                <a:solidFill>
                  <a:srgbClr val="000000"/>
                </a:solidFill>
              </a:rPr>
              <a:t>D0.01</a:t>
            </a: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Call </a:t>
            </a:r>
            <a:r>
              <a:rPr lang="en-US" altLang="en-US" dirty="0">
                <a:solidFill>
                  <a:srgbClr val="000000"/>
                </a:solidFill>
              </a:rPr>
              <a:t>for </a:t>
            </a:r>
            <a:r>
              <a:rPr lang="en-US" altLang="en-US" dirty="0" smtClean="0">
                <a:solidFill>
                  <a:srgbClr val="000000"/>
                </a:solidFill>
              </a:rPr>
              <a:t>Proposal submissions </a:t>
            </a:r>
            <a:r>
              <a:rPr lang="en-US" altLang="en-US" dirty="0">
                <a:solidFill>
                  <a:srgbClr val="000000"/>
                </a:solidFill>
              </a:rPr>
              <a:t>(45GHz)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May 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 smtClean="0"/>
              <a:t>Since the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meeting, held 2 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ad hoc originally scheduled for 5-7 May was cancelled due to insufficient sign-up</a:t>
            </a:r>
          </a:p>
          <a:p>
            <a:pPr marL="609600" indent="-609600"/>
            <a:r>
              <a:rPr lang="en-US" dirty="0" smtClean="0"/>
              <a:t>May Goals: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TG Officer Elections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</a:t>
            </a:r>
            <a:r>
              <a:rPr lang="en-GB" dirty="0"/>
              <a:t>and discuss technical </a:t>
            </a: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Resolve comments submitted in Comment Collection #17 on P802.11ak Draft D0.01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Joint meeting with ARC SC Thursday morning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Adopt </a:t>
            </a:r>
            <a:r>
              <a:rPr lang="en-GB" dirty="0"/>
              <a:t>a </a:t>
            </a:r>
            <a:r>
              <a:rPr lang="en-GB" dirty="0" smtClean="0"/>
              <a:t>D0.2 Draft</a:t>
            </a:r>
            <a:endParaRPr lang="en-GB" dirty="0"/>
          </a:p>
          <a:p>
            <a:pPr marL="609600" indent="-609600"/>
            <a:r>
              <a:rPr lang="en-US" dirty="0" smtClean="0"/>
              <a:t>Agenda: See 11-14/0469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dirty="0" err="1" smtClean="0"/>
              <a:t>A.Stephens</a:t>
            </a:r>
            <a:r>
              <a:rPr lang="en-US" dirty="0" smtClean="0"/>
              <a:t>, Intel, D. Stanley, Aruba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Presentations</a:t>
            </a:r>
          </a:p>
          <a:p>
            <a:pPr lvl="1"/>
            <a:r>
              <a:rPr lang="en-US" altLang="en-US" dirty="0" smtClean="0"/>
              <a:t>Pre-Association Discovery Protocol (PADP)</a:t>
            </a:r>
          </a:p>
          <a:p>
            <a:pPr lvl="1"/>
            <a:r>
              <a:rPr lang="en-US" altLang="en-US" dirty="0" smtClean="0"/>
              <a:t>Mapping of higher layer service discovery protocols, e.g. UPnP</a:t>
            </a:r>
          </a:p>
          <a:p>
            <a:pPr lvl="1"/>
            <a:r>
              <a:rPr lang="en-US" altLang="en-US" dirty="0" smtClean="0"/>
              <a:t>Service Class types</a:t>
            </a:r>
          </a:p>
          <a:p>
            <a:r>
              <a:rPr lang="en-US" altLang="en-US" dirty="0" smtClean="0"/>
              <a:t>Documents under development</a:t>
            </a:r>
          </a:p>
          <a:p>
            <a:pPr lvl="1"/>
            <a:r>
              <a:rPr lang="en-US" altLang="en-US" dirty="0" smtClean="0"/>
              <a:t>Framework Requirements Document</a:t>
            </a:r>
          </a:p>
          <a:p>
            <a:pPr lvl="1"/>
            <a:r>
              <a:rPr lang="en-US" altLang="en-US" dirty="0" smtClean="0"/>
              <a:t>Initial Draft 0.01</a:t>
            </a:r>
          </a:p>
          <a:p>
            <a:r>
              <a:rPr lang="en-US" altLang="en-US" dirty="0" smtClean="0"/>
              <a:t>Liaisons</a:t>
            </a:r>
          </a:p>
          <a:p>
            <a:r>
              <a:rPr lang="en-US" altLang="en-US" dirty="0" smtClean="0"/>
              <a:t>Agenda for this meeting is 11-14/0480r1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 pro-tem: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Approval of meeting and </a:t>
            </a:r>
            <a:r>
              <a:rPr lang="en-CA" altLang="en-US" dirty="0" err="1" smtClean="0"/>
              <a:t>telecon</a:t>
            </a:r>
            <a:r>
              <a:rPr lang="en-CA" altLang="en-US" dirty="0" smtClean="0"/>
              <a:t> minutes since March 2014</a:t>
            </a:r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election of TG Chair and TG Secretary</a:t>
            </a:r>
          </a:p>
          <a:p>
            <a:r>
              <a:rPr lang="en-CA" altLang="en-US" dirty="0" smtClean="0"/>
              <a:t>TG Timeline</a:t>
            </a:r>
          </a:p>
          <a:p>
            <a:r>
              <a:rPr lang="en-CA" altLang="en-US" dirty="0" smtClean="0"/>
              <a:t>Structure of the TG</a:t>
            </a:r>
          </a:p>
          <a:p>
            <a:r>
              <a:rPr lang="en-CA" altLang="en-US" dirty="0" smtClean="0"/>
              <a:t>TG documents</a:t>
            </a:r>
          </a:p>
          <a:p>
            <a:r>
              <a:rPr lang="en-CA" altLang="en-US" dirty="0" smtClean="0"/>
              <a:t>Submissions</a:t>
            </a:r>
            <a:endParaRPr lang="en-US" altLang="en-US" dirty="0" smtClean="0"/>
          </a:p>
          <a:p>
            <a:r>
              <a:rPr lang="en-US" altLang="en-US" dirty="0" smtClean="0"/>
              <a:t>Agenda for this meeting is available  in document 11-14/0478r0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 WG 11 snapshot slides for the May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May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A.Stephens, Intel, D. Stanley, 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</a:t>
            </a:r>
            <a:r>
              <a:rPr lang="en-US" altLang="en-US" dirty="0"/>
              <a:t>May </a:t>
            </a:r>
            <a:r>
              <a:rPr lang="en-US" altLang="en-US" dirty="0" smtClean="0"/>
              <a:t>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Mission &amp; Scope</a:t>
            </a:r>
          </a:p>
          <a:p>
            <a:r>
              <a:rPr lang="en-US" altLang="en-US" dirty="0" smtClean="0"/>
              <a:t>Organization</a:t>
            </a:r>
          </a:p>
          <a:p>
            <a:pPr lvl="1"/>
            <a:r>
              <a:rPr lang="en-US" altLang="en-US" dirty="0" smtClean="0"/>
              <a:t>Officers, what is required</a:t>
            </a:r>
          </a:p>
          <a:p>
            <a:pPr lvl="1"/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Schedule</a:t>
            </a:r>
          </a:p>
          <a:p>
            <a:pPr lvl="1"/>
            <a:r>
              <a:rPr lang="en-US" altLang="en-US" dirty="0" smtClean="0"/>
              <a:t>Meeting time required for July/September</a:t>
            </a:r>
          </a:p>
          <a:p>
            <a:r>
              <a:rPr lang="en-US" altLang="en-US" dirty="0" smtClean="0"/>
              <a:t>Agenda for this meeting is 11-14/0482r1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74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(08:00-10:00)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Introducing Wireless Emulation for system evaluation of new technologies development () – Hiroshi Mano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Next Generation 802.11ad () – Carlos Cordeiro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Next Generation 802.11ad () – Gal </a:t>
            </a:r>
            <a:r>
              <a:rPr lang="en-US" altLang="en-US" sz="1800" dirty="0" err="1">
                <a:latin typeface="+mn-lt"/>
              </a:rPr>
              <a:t>Basson</a:t>
            </a:r>
            <a:endParaRPr lang="en-US" altLang="en-US" sz="18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A Backhaul Use Case for NG 11ad () - Joseph Levy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May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Election of Chair/Vice Chair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802 O&amp;A Draft 2.0 Sponsor Ballot: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One (“procedural”) comment, no 802.11 comments open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i="1" dirty="0"/>
              <a:t>NOTE: comment resolution call Tuesday 7am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coordination:</a:t>
            </a:r>
            <a:endParaRPr lang="en-US" sz="1800" b="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No new activity on RFC 4441</a:t>
            </a:r>
            <a:r>
              <a:rPr lang="en-US" sz="1800" dirty="0" smtClean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</a:rPr>
              <a:t>PAWS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(</a:t>
            </a:r>
            <a:r>
              <a:rPr lang="en-US" i="1" dirty="0"/>
              <a:t>New item</a:t>
            </a:r>
            <a:r>
              <a:rPr lang="en-US" dirty="0"/>
              <a:t>) Secure Hybrid Wireless Mesh Protocol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(</a:t>
            </a:r>
            <a:r>
              <a:rPr lang="en-US" i="1" dirty="0"/>
              <a:t>New item</a:t>
            </a:r>
            <a:r>
              <a:rPr lang="en-US" dirty="0"/>
              <a:t>) CAPWAP Hybrid MAC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 concepts: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Proposal for architecture of Portal, in “802.1Q/802.1AC terminology”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Thursday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endParaRPr 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err="1">
                <a:ea typeface="ＭＳ Ｐゴシック" pitchFamily="34" charset="-128"/>
              </a:rPr>
              <a:t>TGak</a:t>
            </a:r>
            <a:r>
              <a:rPr lang="en-US" sz="1800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IEEE 1588 mapping to IEEE 802.11: </a:t>
            </a:r>
            <a:r>
              <a:rPr lang="en-US" sz="1800" dirty="0"/>
              <a:t>No new activity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8458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2010, and confirmed in Mar 2014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Compete responses on 802.11aa/ad/</a:t>
            </a:r>
            <a:r>
              <a:rPr lang="en-AU" dirty="0" err="1" smtClean="0"/>
              <a:t>ae</a:t>
            </a:r>
            <a:r>
              <a:rPr lang="en-AU" dirty="0" smtClean="0"/>
              <a:t> FDIS</a:t>
            </a:r>
          </a:p>
          <a:p>
            <a:pPr lvl="1">
              <a:defRPr/>
            </a:pPr>
            <a:r>
              <a:rPr lang="en-AU" dirty="0" smtClean="0"/>
              <a:t>Respond to comments on 802.22 60-day pre-ballot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Other business</a:t>
            </a:r>
          </a:p>
          <a:p>
            <a:pPr lvl="1"/>
            <a:r>
              <a:rPr lang="en-AU" altLang="en-US" dirty="0" smtClean="0"/>
              <a:t>Review any activities of interest within SC6</a:t>
            </a:r>
          </a:p>
          <a:p>
            <a:pPr lvl="1"/>
            <a:r>
              <a:rPr lang="en-AU" altLang="en-US" dirty="0" smtClean="0"/>
              <a:t>Review proposal to SC27 from HK’s SC6 rep that SC6 should take responsibility for “path security” for cloud using a “clean slate design”</a:t>
            </a:r>
          </a:p>
          <a:p>
            <a:pPr lvl="1"/>
            <a:r>
              <a:rPr lang="en-AU" altLang="en-US" dirty="0" smtClean="0"/>
              <a:t>Discuss any responses to IEEE 802.11 WG’s liaison to SC6 relating to “WLAN Virtual Network”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May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Regulatory SC issues</a:t>
            </a:r>
          </a:p>
          <a:p>
            <a:pPr lvl="1" eaLnBrk="1" hangingPunct="1"/>
            <a:r>
              <a:rPr lang="en-US" altLang="en-US" sz="1800" dirty="0" smtClean="0"/>
              <a:t>Adding 802.15</a:t>
            </a:r>
          </a:p>
          <a:p>
            <a:pPr lvl="1" eaLnBrk="1" hangingPunct="1"/>
            <a:r>
              <a:rPr lang="en-US" altLang="en-US" sz="1800" dirty="0" smtClean="0"/>
              <a:t>Increasing involvement with 802.18</a:t>
            </a:r>
          </a:p>
          <a:p>
            <a:pPr eaLnBrk="1" hangingPunct="1"/>
            <a:r>
              <a:rPr lang="en-US" altLang="en-US" sz="2000" dirty="0" smtClean="0"/>
              <a:t>The regulatory summaries</a:t>
            </a:r>
          </a:p>
          <a:p>
            <a:pPr eaLnBrk="1" hangingPunct="1"/>
            <a:r>
              <a:rPr lang="en-US" altLang="en-US" sz="2000" dirty="0" smtClean="0"/>
              <a:t>Regulatory issues status</a:t>
            </a:r>
          </a:p>
          <a:p>
            <a:pPr lvl="1"/>
            <a:r>
              <a:rPr lang="en-US" altLang="en-US" sz="1800" dirty="0" smtClean="0"/>
              <a:t>5 GHz band changes </a:t>
            </a:r>
          </a:p>
          <a:p>
            <a:pPr lvl="1"/>
            <a:r>
              <a:rPr lang="en-US" altLang="en-US" sz="1800" dirty="0" smtClean="0"/>
              <a:t>3.5 GHz FNPRM</a:t>
            </a:r>
          </a:p>
          <a:p>
            <a:pPr lvl="1"/>
            <a:r>
              <a:rPr lang="en-US" altLang="en-US" sz="1800" dirty="0" err="1" smtClean="0"/>
              <a:t>Globalstar</a:t>
            </a:r>
            <a:r>
              <a:rPr lang="en-US" altLang="en-US" sz="1800" dirty="0" smtClean="0"/>
              <a:t> NPRM</a:t>
            </a:r>
          </a:p>
          <a:p>
            <a:pPr lvl="1"/>
            <a:r>
              <a:rPr lang="en-US" altLang="en-US" sz="1800" dirty="0" err="1" smtClean="0"/>
              <a:t>Ofcom</a:t>
            </a:r>
            <a:r>
              <a:rPr lang="en-US" altLang="en-US" sz="1800" dirty="0" smtClean="0"/>
              <a:t> spectrum statements and PSSR consultation</a:t>
            </a:r>
          </a:p>
          <a:p>
            <a:pPr lvl="1"/>
            <a:r>
              <a:rPr lang="en-US" altLang="en-US" sz="1800" dirty="0" smtClean="0"/>
              <a:t>ITS/DSRC coexistence</a:t>
            </a:r>
            <a:endParaRPr lang="en-US" altLang="en-US" sz="1800" b="1" dirty="0" smtClean="0"/>
          </a:p>
          <a:p>
            <a:pPr eaLnBrk="1" hangingPunct="1"/>
            <a:r>
              <a:rPr lang="en-US" altLang="en-US" sz="2000" dirty="0" smtClean="0"/>
              <a:t>Actions required</a:t>
            </a:r>
          </a:p>
          <a:p>
            <a:pPr lvl="1" eaLnBrk="1" hangingPunct="1"/>
            <a:r>
              <a:rPr lang="en-US" altLang="en-US" sz="1800" dirty="0" smtClean="0"/>
              <a:t>5 GHz R&amp;O petition for reconsideration?</a:t>
            </a:r>
          </a:p>
          <a:p>
            <a:pPr lvl="1" eaLnBrk="1" hangingPunct="1"/>
            <a:r>
              <a:rPr lang="en-US" altLang="en-US" sz="1800" dirty="0" smtClean="0"/>
              <a:t>3.5 GHz FNPRM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301232</TotalTime>
  <Words>1221</Words>
  <Application>Microsoft Office PowerPoint</Application>
  <PresentationFormat>On-screen Show (4:3)</PresentationFormat>
  <Paragraphs>260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WG11  Opening Report Snapshot slides May 2014</vt:lpstr>
      <vt:lpstr>Abstract</vt:lpstr>
      <vt:lpstr>Editors Meeting - May 2014 Chairs: Peter Ecclesine, Adrian Stephens</vt:lpstr>
      <vt:lpstr>IEEE 802.11 Publicity SC– May 2014 Chair: Stephen McCann</vt:lpstr>
      <vt:lpstr>WNG SC –  May 2014 Chair: Clint Chaplin</vt:lpstr>
      <vt:lpstr>802.11 ARC – May 2014 Chair: Mark Hamilton</vt:lpstr>
      <vt:lpstr>IEEE 802 JTC1 SC – May 2014 Chair: Andrew Myles</vt:lpstr>
      <vt:lpstr>IEEE 802 JTC1 SC – May 2014 Chair: Andrew Myles</vt:lpstr>
      <vt:lpstr>Regulatory SC May 2014 Chair: Richard Kennedy</vt:lpstr>
      <vt:lpstr>TGmc 802.11 Revision – May 2014 Chair: Dorothy Stanley</vt:lpstr>
      <vt:lpstr>IEEE 802.11ah - May 2014 sub 1GHz PHY Chair: Yongho Seok</vt:lpstr>
      <vt:lpstr>IEEE 802.11 FILS TGai – May 2014 Fast Initial Link Setup  Chair: Hiroshi Mano</vt:lpstr>
      <vt:lpstr>IEEE 802.11aj - May 2014 China millimeter wave Chair: Xiaoming Peng</vt:lpstr>
      <vt:lpstr>Task Group 802.11ak May 2014 Enhancements For Transit Links Within Bridged Networks Chair: Donald Eastlake</vt:lpstr>
      <vt:lpstr>IEEE 802.11aq – May 2014 Pre-Association Discovery Chair: Stephen McCann</vt:lpstr>
      <vt:lpstr>IEEE 802.11ax – May 2014 High Efficiency WLAN Chair pro-tem: Osama Aboul-Magd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May 2014</dc:title>
  <dc:creator>dstanley@arubanetworks.com;802.11CAC;adrian.p.stephens@ieee.org</dc:creator>
  <cp:lastModifiedBy>Dorothy Stanley</cp:lastModifiedBy>
  <cp:revision>3013</cp:revision>
  <cp:lastPrinted>2014-03-15T03:57:02Z</cp:lastPrinted>
  <dcterms:created xsi:type="dcterms:W3CDTF">1998-02-10T13:07:52Z</dcterms:created>
  <dcterms:modified xsi:type="dcterms:W3CDTF">2014-05-12T05:20:22Z</dcterms:modified>
</cp:coreProperties>
</file>