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346" r:id="rId2"/>
    <p:sldId id="2347" r:id="rId3"/>
    <p:sldId id="2312" r:id="rId4"/>
    <p:sldId id="2352" r:id="rId5"/>
    <p:sldId id="2313" r:id="rId6"/>
    <p:sldId id="2348" r:id="rId7"/>
    <p:sldId id="2355" r:id="rId8"/>
    <p:sldId id="2356" r:id="rId9"/>
    <p:sldId id="2350" r:id="rId10"/>
    <p:sldId id="2349" r:id="rId11"/>
    <p:sldId id="2351" r:id="rId12"/>
    <p:sldId id="2322" r:id="rId13"/>
    <p:sldId id="2288" r:id="rId14"/>
    <p:sldId id="2345" r:id="rId15"/>
    <p:sldId id="2353" r:id="rId16"/>
    <p:sldId id="2354" r:id="rId17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31" autoAdjust="0"/>
    <p:restoredTop sz="95795" autoAdjust="0"/>
  </p:normalViewPr>
  <p:slideViewPr>
    <p:cSldViewPr>
      <p:cViewPr varScale="1">
        <p:scale>
          <a:sx n="112" d="100"/>
          <a:sy n="112" d="100"/>
        </p:scale>
        <p:origin x="-1908" y="-8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4843" y="2215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dirty="0"/>
              <a:t>doc.: IEEE 802.11-13/1485r0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5" y="20213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dirty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94" y="6861129"/>
            <a:ext cx="204350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260" indent="-347260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1405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441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7430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50441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13454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dirty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7114" y="6861262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395" indent="-289383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531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543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555" indent="-231506" defTabSz="945316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567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581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2592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5605" indent="-231506" defTabSz="94531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dirty="0"/>
              <a:t>Page </a:t>
            </a:r>
            <a:fld id="{28621934-9F53-47E3-9670-3F15BFB461D9}" type="slidenum">
              <a:rPr lang="en-US" altLang="ja-JP" sz="1200"/>
              <a:pPr/>
              <a:t>11</a:t>
            </a:fld>
            <a:endParaRPr lang="en-US" altLang="ja-JP" sz="1200" dirty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8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802.11-14/0202r0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March 2014</a:t>
            </a:r>
            <a:endParaRPr kumimoji="0" lang="en-US" altLang="ja-JP" sz="140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802.11-14/0202r0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802.11-13/xxxxr0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A26A5D11-B8D5-46A8-97D0-D556201F74F7}" type="slidenum">
              <a:rPr lang="en-US" altLang="en-US" smtClean="0"/>
              <a:pPr>
                <a:spcBef>
                  <a:spcPct val="0"/>
                </a:spcBef>
                <a:defRPr/>
              </a:pPr>
              <a:t>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F5A16F2-D536-4D0D-80F8-5F180B657BF5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802.11-09/0657r2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802.11-14/0471r0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A.Stephens, Intel, D. Stanley, Aruba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May 2014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2014-05-06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111343"/>
              </p:ext>
            </p:extLst>
          </p:nvPr>
        </p:nvGraphicFramePr>
        <p:xfrm>
          <a:off x="520700" y="2276475"/>
          <a:ext cx="8229600" cy="251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6475"/>
                        <a:ext cx="8229600" cy="251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May 2014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43434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 smtClean="0"/>
              <a:t>Since the March 2014 meeting, h</a:t>
            </a:r>
            <a:r>
              <a:rPr lang="en-US" altLang="ja-JP" sz="2200" dirty="0" smtClean="0"/>
              <a:t>eld 3 teleconferences</a:t>
            </a:r>
          </a:p>
          <a:p>
            <a:pPr lvl="1">
              <a:defRPr/>
            </a:pPr>
            <a:r>
              <a:rPr lang="en-US" altLang="ja-JP" dirty="0" smtClean="0"/>
              <a:t>497 comments received in LB199 (WG recirculation, 90% approval) on P802.11REVmc D2.0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  is primary focus</a:t>
            </a:r>
          </a:p>
          <a:p>
            <a:pPr>
              <a:defRPr/>
            </a:pPr>
            <a:r>
              <a:rPr lang="en-US" altLang="ja-JP" dirty="0" smtClean="0"/>
              <a:t>Goals for May Meeting:</a:t>
            </a:r>
          </a:p>
          <a:p>
            <a:pPr lvl="1">
              <a:defRPr/>
            </a:pPr>
            <a:r>
              <a:rPr lang="en-US" altLang="ja-JP" sz="2200" dirty="0" smtClean="0"/>
              <a:t>Officer elections</a:t>
            </a:r>
          </a:p>
          <a:p>
            <a:pPr lvl="1">
              <a:defRPr/>
            </a:pPr>
            <a:r>
              <a:rPr lang="en-US" altLang="ja-JP" sz="2200" dirty="0" smtClean="0"/>
              <a:t>LB199 comment resolution, approximately 30 comments remain to be resolved, see 11-13-0233r30</a:t>
            </a:r>
            <a:endParaRPr lang="en-US" altLang="ja-JP" sz="2200" dirty="0"/>
          </a:p>
          <a:p>
            <a:pPr lvl="1">
              <a:defRPr/>
            </a:pPr>
            <a:r>
              <a:rPr lang="en-US" altLang="ja-JP" sz="2200" dirty="0" smtClean="0"/>
              <a:t>Wednesday PM2 – Deprecation CIDs</a:t>
            </a:r>
          </a:p>
          <a:p>
            <a:pPr lvl="1">
              <a:defRPr/>
            </a:pPr>
            <a:r>
              <a:rPr lang="en-US" altLang="ja-JP" sz="2200" dirty="0" smtClean="0"/>
              <a:t>Wednesday PM2 – 3GPP Liaison Response, see 11-14-519</a:t>
            </a:r>
          </a:p>
          <a:p>
            <a:pPr lvl="1">
              <a:defRPr/>
            </a:pPr>
            <a:r>
              <a:rPr lang="en-US" altLang="ja-JP" sz="2200" dirty="0" smtClean="0"/>
              <a:t>Current schedule: Working Group LB out of this May meeting</a:t>
            </a:r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A.Stephens, Intel, D. Stanley, Aruba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10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May 2014</a:t>
            </a:r>
            <a:endParaRPr lang="en-US" altLang="ja-JP" sz="1800" dirty="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11</a:t>
            </a:fld>
            <a:endParaRPr lang="en-US" altLang="ja-JP" sz="12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05000"/>
            <a:ext cx="8534400" cy="4419600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March 2014 </a:t>
            </a:r>
            <a:r>
              <a:rPr lang="en-US" altLang="ja-JP" dirty="0"/>
              <a:t>meeting, held </a:t>
            </a:r>
            <a:r>
              <a:rPr lang="en-US" altLang="ja-JP" dirty="0" smtClean="0"/>
              <a:t>6 </a:t>
            </a:r>
            <a:r>
              <a:rPr lang="en-US" altLang="ja-JP" dirty="0"/>
              <a:t>teleconferences</a:t>
            </a:r>
          </a:p>
          <a:p>
            <a:pPr lvl="1">
              <a:defRPr/>
            </a:pPr>
            <a:r>
              <a:rPr lang="en-US" altLang="ja-JP" sz="2400" dirty="0" smtClean="0"/>
              <a:t>1984 </a:t>
            </a:r>
            <a:r>
              <a:rPr lang="en-US" altLang="ja-JP" sz="2400" dirty="0"/>
              <a:t>comments received in </a:t>
            </a:r>
            <a:r>
              <a:rPr lang="en-US" altLang="ja-JP" sz="2400" dirty="0" smtClean="0"/>
              <a:t>LB200 (WG letter ballot, 72.7% </a:t>
            </a:r>
            <a:r>
              <a:rPr lang="en-US" altLang="ja-JP" sz="2400" dirty="0"/>
              <a:t>approval) on </a:t>
            </a:r>
            <a:r>
              <a:rPr lang="en-US" altLang="ja-JP" sz="2400" dirty="0" smtClean="0"/>
              <a:t>P802.11ah D1.0</a:t>
            </a:r>
            <a:endParaRPr lang="en-US" altLang="ja-JP" sz="2400" dirty="0"/>
          </a:p>
          <a:p>
            <a:pPr lvl="1">
              <a:defRPr/>
            </a:pPr>
            <a:r>
              <a:rPr lang="en-US" altLang="ja-JP" sz="2400" dirty="0"/>
              <a:t>Comment resolution </a:t>
            </a:r>
            <a:r>
              <a:rPr lang="en-US" altLang="ja-JP" sz="2400" dirty="0" smtClean="0"/>
              <a:t>continuing : about 472 comments unresolved </a:t>
            </a:r>
          </a:p>
          <a:p>
            <a:pPr>
              <a:defRPr/>
            </a:pPr>
            <a:r>
              <a:rPr lang="en-US" altLang="ja-JP" dirty="0" smtClean="0"/>
              <a:t>Goals </a:t>
            </a:r>
            <a:r>
              <a:rPr lang="en-US" altLang="ja-JP" dirty="0"/>
              <a:t>for </a:t>
            </a:r>
            <a:r>
              <a:rPr lang="en-US" altLang="ja-JP" dirty="0" smtClean="0"/>
              <a:t>May Meeting</a:t>
            </a:r>
            <a:r>
              <a:rPr lang="en-US" altLang="ja-JP" dirty="0"/>
              <a:t>:</a:t>
            </a:r>
          </a:p>
          <a:p>
            <a:pPr lvl="1">
              <a:defRPr/>
            </a:pPr>
            <a:r>
              <a:rPr lang="en-US" altLang="ja-JP" sz="2400" dirty="0" err="1" smtClean="0"/>
              <a:t>TGah</a:t>
            </a:r>
            <a:r>
              <a:rPr lang="en-US" altLang="ja-JP" sz="2400" dirty="0" smtClean="0"/>
              <a:t> officer re-election</a:t>
            </a:r>
            <a:endParaRPr lang="en-US" altLang="ja-JP" sz="2200" dirty="0" smtClean="0"/>
          </a:p>
          <a:p>
            <a:pPr lvl="1">
              <a:defRPr/>
            </a:pPr>
            <a:r>
              <a:rPr lang="en-US" altLang="ja-JP" sz="2400" dirty="0" smtClean="0"/>
              <a:t>Continue LB200 </a:t>
            </a:r>
            <a:r>
              <a:rPr lang="en-US" altLang="ja-JP" sz="2400" dirty="0"/>
              <a:t>comment </a:t>
            </a:r>
            <a:r>
              <a:rPr lang="en-US" altLang="ja-JP" sz="2400" dirty="0" smtClean="0"/>
              <a:t>resolution</a:t>
            </a:r>
          </a:p>
          <a:p>
            <a:pPr lvl="1">
              <a:defRPr/>
            </a:pPr>
            <a:r>
              <a:rPr lang="en-US" altLang="ja-JP" sz="2400" dirty="0" smtClean="0"/>
              <a:t>Approve comment resolutions </a:t>
            </a:r>
            <a:r>
              <a:rPr lang="en-US" altLang="ja-JP" sz="2400" dirty="0"/>
              <a:t>of the comments received from LB200 </a:t>
            </a:r>
            <a:r>
              <a:rPr lang="en-US" altLang="ja-JP" sz="2400" dirty="0" smtClean="0"/>
              <a:t>and </a:t>
            </a:r>
            <a:r>
              <a:rPr lang="en-US" altLang="ja-JP" sz="2400" dirty="0"/>
              <a:t>move to forward WG </a:t>
            </a:r>
            <a:r>
              <a:rPr lang="en-US" altLang="ja-JP" sz="2400" dirty="0" smtClean="0"/>
              <a:t>LB</a:t>
            </a:r>
          </a:p>
          <a:p>
            <a:pPr lvl="2">
              <a:defRPr/>
            </a:pPr>
            <a:r>
              <a:rPr lang="en-US" altLang="ja-JP" sz="2200" dirty="0" smtClean="0"/>
              <a:t>Agenda: see 11-14/0487r0</a:t>
            </a:r>
            <a:endParaRPr lang="en-US" altLang="ja-JP" sz="2200" dirty="0"/>
          </a:p>
          <a:p>
            <a:pPr marL="457200" lvl="1" indent="0">
              <a:buFontTx/>
              <a:buNone/>
              <a:defRPr/>
            </a:pPr>
            <a:endParaRPr lang="en-US" altLang="ja-JP" sz="2800" dirty="0"/>
          </a:p>
          <a:p>
            <a:endParaRPr lang="en-US" sz="28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802.11ah - May</a:t>
            </a:r>
            <a:r>
              <a:rPr lang="en-US" altLang="en-US" dirty="0" smtClean="0"/>
              <a:t> </a:t>
            </a:r>
            <a:r>
              <a:rPr lang="en-US" altLang="en-US" dirty="0"/>
              <a:t>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b="0" dirty="0" smtClean="0"/>
              <a:t>sub </a:t>
            </a:r>
            <a:r>
              <a:rPr lang="en-US" sz="2800" b="0" dirty="0"/>
              <a:t>1GHz PHY</a:t>
            </a:r>
            <a:br>
              <a:rPr lang="en-US" sz="2800" b="0" dirty="0"/>
            </a:br>
            <a:r>
              <a:rPr lang="en-US" dirty="0"/>
              <a:t>Chair: </a:t>
            </a:r>
            <a:r>
              <a:rPr lang="en-US" dirty="0" smtClean="0"/>
              <a:t>Yongho Seok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701434" y="6475413"/>
            <a:ext cx="184249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A.Stephens, Intel, D. Stanley, Aruba</a:t>
            </a:r>
            <a:endParaRPr lang="en-US" altLang="ja-JP" sz="1200" dirty="0" smtClean="0"/>
          </a:p>
        </p:txBody>
      </p:sp>
    </p:spTree>
    <p:extLst>
      <p:ext uri="{BB962C8B-B14F-4D97-AF65-F5344CB8AC3E}">
        <p14:creationId xmlns:p14="http://schemas.microsoft.com/office/powerpoint/2010/main" val="2283411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IEEE 802.11 FILS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– </a:t>
            </a:r>
            <a:r>
              <a:rPr lang="en-US" altLang="en-US" sz="2800" dirty="0" smtClean="0"/>
              <a:t>May </a:t>
            </a:r>
            <a:r>
              <a:rPr lang="en-US" altLang="en-US" sz="2800" dirty="0"/>
              <a:t>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May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A.Stephens, Intel, D. Stanley, Aruba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12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209800"/>
            <a:ext cx="8610600" cy="4114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dirty="0"/>
              <a:t>Approve minutes of past meeting and teleconference</a:t>
            </a:r>
          </a:p>
          <a:p>
            <a:pPr lvl="1"/>
            <a:r>
              <a:rPr lang="en-US" altLang="ja-JP" dirty="0" smtClean="0"/>
              <a:t>Officer Election</a:t>
            </a:r>
          </a:p>
          <a:p>
            <a:pPr lvl="1"/>
            <a:r>
              <a:rPr lang="en-US" altLang="ja-JP" dirty="0" smtClean="0"/>
              <a:t>Comment </a:t>
            </a:r>
            <a:r>
              <a:rPr lang="en-US" altLang="ja-JP" dirty="0"/>
              <a:t>resolution of WG </a:t>
            </a:r>
            <a:r>
              <a:rPr lang="en-US" altLang="ja-JP" dirty="0" smtClean="0"/>
              <a:t>LB for D2.0</a:t>
            </a:r>
            <a:endParaRPr lang="en-US" altLang="ja-JP" dirty="0"/>
          </a:p>
          <a:p>
            <a:pPr lvl="1"/>
            <a:r>
              <a:rPr lang="en-US" altLang="ja-JP" dirty="0" smtClean="0"/>
              <a:t>Approve </a:t>
            </a:r>
            <a:r>
              <a:rPr lang="en-US" altLang="ja-JP" dirty="0"/>
              <a:t>Timeline</a:t>
            </a:r>
          </a:p>
          <a:p>
            <a:pPr lvl="1"/>
            <a:r>
              <a:rPr lang="en-US" altLang="ja-JP" dirty="0"/>
              <a:t>Approve Teleconference schedule</a:t>
            </a:r>
          </a:p>
          <a:p>
            <a:pPr lvl="1"/>
            <a:r>
              <a:rPr lang="en-US" altLang="ja-JP" dirty="0"/>
              <a:t>Approve Plan for  </a:t>
            </a:r>
            <a:r>
              <a:rPr lang="en-US" altLang="ja-JP" dirty="0" smtClean="0"/>
              <a:t>July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IEEE 802.11aj - </a:t>
            </a:r>
            <a:r>
              <a:rPr lang="en-US" altLang="en-US" dirty="0" smtClean="0"/>
              <a:t>May </a:t>
            </a:r>
            <a:r>
              <a:rPr lang="en-US" altLang="en-US" dirty="0"/>
              <a:t>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</a:t>
            </a:r>
            <a:r>
              <a:rPr lang="en-US" dirty="0" err="1" smtClean="0"/>
              <a:t>Peng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A.Stephens, Intel, D. Stanley, Aruba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r>
              <a:rPr lang="en-US" altLang="en-US" dirty="0" err="1" smtClean="0">
                <a:solidFill>
                  <a:srgbClr val="000000"/>
                </a:solidFill>
              </a:rPr>
              <a:t>TGaj</a:t>
            </a:r>
            <a:r>
              <a:rPr lang="en-US" altLang="en-US" dirty="0" smtClean="0">
                <a:solidFill>
                  <a:srgbClr val="000000"/>
                </a:solidFill>
              </a:rPr>
              <a:t> will meet May 21-22 in Beijing at the New Century Hotel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Comment </a:t>
            </a:r>
            <a:r>
              <a:rPr lang="en-US" altLang="en-US" dirty="0">
                <a:solidFill>
                  <a:srgbClr val="000000"/>
                </a:solidFill>
              </a:rPr>
              <a:t>Resolution for </a:t>
            </a:r>
            <a:r>
              <a:rPr lang="en-US" altLang="en-US" dirty="0" err="1">
                <a:solidFill>
                  <a:srgbClr val="000000"/>
                </a:solidFill>
              </a:rPr>
              <a:t>TGaj</a:t>
            </a:r>
            <a:r>
              <a:rPr lang="en-US" altLang="en-US" dirty="0">
                <a:solidFill>
                  <a:srgbClr val="000000"/>
                </a:solidFill>
              </a:rPr>
              <a:t> CC12 comments</a:t>
            </a:r>
            <a:r>
              <a:rPr lang="en-US" altLang="zh-CN" dirty="0">
                <a:solidFill>
                  <a:srgbClr val="000000"/>
                </a:solidFill>
              </a:rPr>
              <a:t> from </a:t>
            </a:r>
            <a:r>
              <a:rPr lang="en-US" altLang="zh-CN" dirty="0" err="1">
                <a:solidFill>
                  <a:srgbClr val="000000"/>
                </a:solidFill>
              </a:rPr>
              <a:t>TGaj</a:t>
            </a:r>
            <a:r>
              <a:rPr lang="en-US" altLang="zh-CN" dirty="0">
                <a:solidFill>
                  <a:srgbClr val="000000"/>
                </a:solidFill>
              </a:rPr>
              <a:t> </a:t>
            </a:r>
            <a:r>
              <a:rPr lang="en-US" altLang="en-US" dirty="0">
                <a:solidFill>
                  <a:srgbClr val="000000"/>
                </a:solidFill>
              </a:rPr>
              <a:t>Draft Specification </a:t>
            </a:r>
            <a:r>
              <a:rPr lang="en-US" altLang="en-US" dirty="0" smtClean="0">
                <a:solidFill>
                  <a:srgbClr val="000000"/>
                </a:solidFill>
              </a:rPr>
              <a:t>D0.01</a:t>
            </a:r>
            <a:endParaRPr lang="en-US" altLang="en-US" dirty="0">
              <a:solidFill>
                <a:srgbClr val="000000"/>
              </a:solidFill>
            </a:endParaRPr>
          </a:p>
          <a:p>
            <a:r>
              <a:rPr lang="en-US" altLang="en-US" dirty="0" smtClean="0">
                <a:solidFill>
                  <a:srgbClr val="000000"/>
                </a:solidFill>
              </a:rPr>
              <a:t>Call </a:t>
            </a:r>
            <a:r>
              <a:rPr lang="en-US" altLang="en-US" dirty="0">
                <a:solidFill>
                  <a:srgbClr val="000000"/>
                </a:solidFill>
              </a:rPr>
              <a:t>for </a:t>
            </a:r>
            <a:r>
              <a:rPr lang="en-US" altLang="en-US" dirty="0" smtClean="0">
                <a:solidFill>
                  <a:srgbClr val="000000"/>
                </a:solidFill>
              </a:rPr>
              <a:t>Proposal submissions </a:t>
            </a:r>
            <a:r>
              <a:rPr lang="en-US" altLang="en-US" dirty="0">
                <a:solidFill>
                  <a:srgbClr val="000000"/>
                </a:solidFill>
              </a:rPr>
              <a:t>(45GHz)</a:t>
            </a:r>
          </a:p>
          <a:p>
            <a:r>
              <a:rPr lang="en-US" altLang="en-US" dirty="0" smtClean="0">
                <a:solidFill>
                  <a:srgbClr val="000000"/>
                </a:solidFill>
              </a:rPr>
              <a:t>New </a:t>
            </a:r>
            <a:r>
              <a:rPr lang="en-US" altLang="en-US" dirty="0">
                <a:solidFill>
                  <a:srgbClr val="000000"/>
                </a:solidFill>
              </a:rPr>
              <a:t>Submissions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Group 802.11ak May 2014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 smtClean="0"/>
              <a:t>Since the January meeting, held 2 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/>
              <a:t>The ad hoc originally scheduled for 5-7 May was cancelled due to insufficient sign-up</a:t>
            </a:r>
          </a:p>
          <a:p>
            <a:pPr marL="609600" indent="-609600"/>
            <a:r>
              <a:rPr lang="en-US" dirty="0" smtClean="0"/>
              <a:t>May Goals: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TG Officer Elections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Receive </a:t>
            </a:r>
            <a:r>
              <a:rPr lang="en-GB" dirty="0"/>
              <a:t>and discuss technical </a:t>
            </a:r>
            <a:r>
              <a:rPr lang="en-GB" dirty="0" smtClean="0"/>
              <a:t>presentations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Resolve comments submitted in Comment Collection #17 on P802.11ak Draft D0.01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Joint meeting with ARC SC Thursday morning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Adopt </a:t>
            </a:r>
            <a:r>
              <a:rPr lang="en-GB" dirty="0"/>
              <a:t>a </a:t>
            </a:r>
            <a:r>
              <a:rPr lang="en-GB" dirty="0" smtClean="0"/>
              <a:t>D0.2 Draft</a:t>
            </a:r>
            <a:endParaRPr lang="en-GB" dirty="0"/>
          </a:p>
          <a:p>
            <a:pPr marL="609600" indent="-609600"/>
            <a:r>
              <a:rPr lang="en-US" dirty="0" smtClean="0"/>
              <a:t>Agenda: See 11-14/0469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May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dirty="0" err="1" smtClean="0"/>
              <a:t>A.Stephens</a:t>
            </a:r>
            <a:r>
              <a:rPr lang="en-US" dirty="0" smtClean="0"/>
              <a:t>, Intel, D. Stanley, Aruba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May 2014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Officer Elections</a:t>
            </a:r>
          </a:p>
          <a:p>
            <a:r>
              <a:rPr lang="en-US" altLang="en-US" dirty="0" smtClean="0"/>
              <a:t>Presentations</a:t>
            </a:r>
          </a:p>
          <a:p>
            <a:pPr lvl="1"/>
            <a:r>
              <a:rPr lang="en-US" altLang="en-US" dirty="0" smtClean="0"/>
              <a:t>Pre-Association Discovery Protocol (PADP)</a:t>
            </a:r>
          </a:p>
          <a:p>
            <a:pPr lvl="1"/>
            <a:r>
              <a:rPr lang="en-US" altLang="en-US" dirty="0" smtClean="0"/>
              <a:t>Mapping of higher layer service discovery protocols, e.g. UPnP</a:t>
            </a:r>
          </a:p>
          <a:p>
            <a:pPr lvl="1"/>
            <a:r>
              <a:rPr lang="en-US" altLang="en-US" dirty="0" smtClean="0"/>
              <a:t>Service Class types</a:t>
            </a:r>
          </a:p>
          <a:p>
            <a:r>
              <a:rPr lang="en-US" altLang="en-US" dirty="0" smtClean="0"/>
              <a:t>Documents under development</a:t>
            </a:r>
          </a:p>
          <a:p>
            <a:pPr lvl="1"/>
            <a:r>
              <a:rPr lang="en-US" altLang="en-US" dirty="0" smtClean="0"/>
              <a:t>Framework Requirements Document</a:t>
            </a:r>
          </a:p>
          <a:p>
            <a:pPr lvl="1"/>
            <a:r>
              <a:rPr lang="en-US" altLang="en-US" dirty="0" smtClean="0"/>
              <a:t>Initial Draft 0.01</a:t>
            </a:r>
          </a:p>
          <a:p>
            <a:r>
              <a:rPr lang="en-US" altLang="en-US" dirty="0" smtClean="0"/>
              <a:t>Liaisons</a:t>
            </a:r>
          </a:p>
          <a:p>
            <a:r>
              <a:rPr lang="en-US" altLang="en-US" dirty="0" smtClean="0"/>
              <a:t>Agenda for this meeting is 11-14/0480r1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May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A.Stephens, Intel, D. Stanley, 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May 2014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/>
              <a:t>Chair: 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8534400" cy="3124200"/>
          </a:xfrm>
        </p:spPr>
        <p:txBody>
          <a:bodyPr lIns="91440" tIns="45720" rIns="91440" bIns="45720"/>
          <a:lstStyle/>
          <a:p>
            <a:r>
              <a:rPr lang="en-CA" altLang="en-US" dirty="0" smtClean="0"/>
              <a:t>Approval of meeting and </a:t>
            </a:r>
            <a:r>
              <a:rPr lang="en-CA" altLang="en-US" dirty="0" err="1" smtClean="0"/>
              <a:t>telecon</a:t>
            </a:r>
            <a:r>
              <a:rPr lang="en-CA" altLang="en-US" dirty="0" smtClean="0"/>
              <a:t> minutes since March 2014</a:t>
            </a:r>
          </a:p>
          <a:p>
            <a:r>
              <a:rPr lang="en-CA" altLang="en-US" dirty="0" err="1" smtClean="0"/>
              <a:t>TGax</a:t>
            </a:r>
            <a:r>
              <a:rPr lang="en-CA" altLang="en-US" dirty="0" smtClean="0"/>
              <a:t> election of TG Chair and TG Secretary</a:t>
            </a:r>
          </a:p>
          <a:p>
            <a:r>
              <a:rPr lang="en-CA" altLang="en-US" dirty="0" smtClean="0"/>
              <a:t>TG Timeline</a:t>
            </a:r>
          </a:p>
          <a:p>
            <a:r>
              <a:rPr lang="en-CA" altLang="en-US" dirty="0" smtClean="0"/>
              <a:t>Structure of the TG</a:t>
            </a:r>
          </a:p>
          <a:p>
            <a:r>
              <a:rPr lang="en-CA" altLang="en-US" dirty="0" smtClean="0"/>
              <a:t>TG documents</a:t>
            </a:r>
          </a:p>
          <a:p>
            <a:r>
              <a:rPr lang="en-CA" altLang="en-US" dirty="0" smtClean="0"/>
              <a:t>Submissions</a:t>
            </a:r>
            <a:endParaRPr lang="en-US" altLang="en-US" dirty="0" smtClean="0"/>
          </a:p>
          <a:p>
            <a:r>
              <a:rPr lang="en-US" altLang="en-US" dirty="0" smtClean="0"/>
              <a:t>Agenda for this meeting is available  in document 11-14/0478r0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May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A.Stephens, Intel, D. Stanley, Aruba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 WG 11 snapshot slides for the May 2014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66800" y="2590800"/>
            <a:ext cx="77724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Publicity Standing Committee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TGmc</a:t>
            </a:r>
            <a:r>
              <a:rPr lang="en-US" altLang="en-US" sz="1800" kern="0" dirty="0" smtClean="0"/>
              <a:t> (Revision)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400" kern="0" dirty="0" smtClean="0"/>
          </a:p>
          <a:p>
            <a:pPr marL="0" indent="0">
              <a:buNone/>
            </a:pPr>
            <a:endParaRPr lang="en-US" altLang="en-US" sz="16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Tgah</a:t>
            </a:r>
            <a:r>
              <a:rPr lang="en-US" altLang="en-US" sz="1800" kern="0" dirty="0" smtClean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Tgai</a:t>
            </a:r>
            <a:r>
              <a:rPr lang="en-US" altLang="en-US" sz="1800" kern="0" dirty="0" smtClean="0"/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- May 2014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A.Stephens, Intel, D. Stanley, Aruba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May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086251B7-C8EA-442D-BD80-86E018E74E7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/>
              <a:t>IEEE </a:t>
            </a:r>
            <a:r>
              <a:rPr lang="en-US" altLang="en-US" dirty="0" smtClean="0"/>
              <a:t>802.11 Publicity SC– </a:t>
            </a:r>
            <a:r>
              <a:rPr lang="en-US" altLang="en-US" dirty="0"/>
              <a:t>May </a:t>
            </a:r>
            <a:r>
              <a:rPr lang="en-US" altLang="en-US" dirty="0" smtClean="0"/>
              <a:t>2014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Stephen McCann</a:t>
            </a:r>
            <a:endParaRPr lang="en-US" altLang="en-US" sz="2000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3962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Mission &amp; Scope</a:t>
            </a:r>
          </a:p>
          <a:p>
            <a:r>
              <a:rPr lang="en-US" altLang="en-US" dirty="0" smtClean="0"/>
              <a:t>Organization</a:t>
            </a:r>
          </a:p>
          <a:p>
            <a:pPr lvl="1"/>
            <a:r>
              <a:rPr lang="en-US" altLang="en-US" dirty="0" smtClean="0"/>
              <a:t>Officers, what is required</a:t>
            </a:r>
          </a:p>
          <a:p>
            <a:pPr lvl="1"/>
            <a:r>
              <a:rPr lang="en-US" altLang="en-US" dirty="0" smtClean="0"/>
              <a:t>Officer Elections</a:t>
            </a:r>
          </a:p>
          <a:p>
            <a:r>
              <a:rPr lang="en-US" altLang="en-US" dirty="0" smtClean="0"/>
              <a:t>Schedule</a:t>
            </a:r>
          </a:p>
          <a:p>
            <a:pPr lvl="1"/>
            <a:r>
              <a:rPr lang="en-US" altLang="en-US" dirty="0" smtClean="0"/>
              <a:t>Meeting time required for July/September</a:t>
            </a:r>
          </a:p>
          <a:p>
            <a:r>
              <a:rPr lang="en-US" altLang="en-US" dirty="0" smtClean="0"/>
              <a:t>Agenda for this meeting is 11-14/0482r1</a:t>
            </a:r>
          </a:p>
        </p:txBody>
      </p:sp>
    </p:spTree>
    <p:extLst>
      <p:ext uri="{BB962C8B-B14F-4D97-AF65-F5344CB8AC3E}">
        <p14:creationId xmlns:p14="http://schemas.microsoft.com/office/powerpoint/2010/main" val="205962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May 2014</a:t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A.Stephens, Intel, D. Stanley, Aruba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8392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Tuesday AM1 (08:00-10:00)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Introducing Wireless Emulation for system evaluation of new technologies development () – Hiroshi Mano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Next Generation 802.11ad () – Carlos Cordeiro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Next Generation 802.11ad () – Gal </a:t>
            </a:r>
            <a:r>
              <a:rPr lang="en-US" altLang="en-US" sz="2000" dirty="0" err="1"/>
              <a:t>Basson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May 2014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77724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Election of Chair/Vice Chair</a:t>
            </a:r>
          </a:p>
          <a:p>
            <a:pPr eaLnBrk="1" hangingPunct="1">
              <a:defRPr/>
            </a:pPr>
            <a:r>
              <a:rPr lang="en-US" sz="2000" dirty="0" smtClean="0"/>
              <a:t>AP/DS architecture and 802 concepts:</a:t>
            </a:r>
            <a:r>
              <a:rPr lang="en-US" sz="1800" b="0" dirty="0" smtClean="0"/>
              <a:t> </a:t>
            </a:r>
          </a:p>
          <a:p>
            <a:pPr lvl="1" eaLnBrk="1" hangingPunct="1">
              <a:defRPr/>
            </a:pPr>
            <a:r>
              <a:rPr lang="en-US" sz="1800" dirty="0" smtClean="0"/>
              <a:t>Proposal for architecture of Portal, in “802.1Q/802.1AC terminology”</a:t>
            </a:r>
          </a:p>
          <a:p>
            <a:pPr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Joint session Thursday with TGak</a:t>
            </a:r>
          </a:p>
          <a:p>
            <a:pPr lvl="1" eaLnBrk="1" hangingPunct="1">
              <a:defRPr/>
            </a:pPr>
            <a:r>
              <a:rPr lang="en-US" sz="1800" dirty="0">
                <a:ea typeface="ＭＳ Ｐゴシック" pitchFamily="34" charset="-128"/>
              </a:rPr>
              <a:t>Architecture discussions in </a:t>
            </a:r>
            <a:r>
              <a:rPr lang="en-US" sz="1800" dirty="0" smtClean="0">
                <a:ea typeface="ＭＳ Ｐゴシック" pitchFamily="34" charset="-128"/>
              </a:rPr>
              <a:t>TGak/802.1Qbz/802.1AC</a:t>
            </a:r>
          </a:p>
          <a:p>
            <a:pPr lvl="1" eaLnBrk="1" hangingPunct="1">
              <a:defRPr/>
            </a:pPr>
            <a:r>
              <a:rPr lang="en-US" sz="1800" dirty="0" smtClean="0">
                <a:ea typeface="ＭＳ Ｐゴシック" pitchFamily="34" charset="-128"/>
              </a:rPr>
              <a:t>Architecture of 11ak concepts, building upon new Portal model (above)</a:t>
            </a:r>
            <a:endParaRPr lang="en-US" sz="1800" dirty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IETF/802 coordination: </a:t>
            </a:r>
            <a:r>
              <a:rPr lang="en-US" sz="1800" b="0" dirty="0">
                <a:ea typeface="ＭＳ Ｐゴシック" pitchFamily="34" charset="-128"/>
              </a:rPr>
              <a:t>RFC 4441, CAPWAP, PAWS</a:t>
            </a:r>
          </a:p>
          <a:p>
            <a:pPr lvl="1" eaLnBrk="1" hangingPunct="1">
              <a:defRPr/>
            </a:pPr>
            <a:r>
              <a:rPr lang="en-US" sz="1800" dirty="0">
                <a:ea typeface="ＭＳ Ｐゴシック" pitchFamily="34" charset="-128"/>
              </a:rPr>
              <a:t>No new activity</a:t>
            </a:r>
          </a:p>
          <a:p>
            <a:pPr eaLnBrk="1" hangingPunct="1">
              <a:defRPr/>
            </a:pPr>
            <a:r>
              <a:rPr lang="en-US" sz="2000" dirty="0" smtClean="0"/>
              <a:t>802 </a:t>
            </a:r>
            <a:r>
              <a:rPr lang="en-US" sz="2000" dirty="0"/>
              <a:t>O&amp;A Draft </a:t>
            </a:r>
            <a:r>
              <a:rPr lang="en-US" sz="2000" dirty="0" smtClean="0"/>
              <a:t>2.0 </a:t>
            </a:r>
            <a:r>
              <a:rPr lang="en-US" sz="2000" dirty="0"/>
              <a:t>Sponsor </a:t>
            </a:r>
            <a:r>
              <a:rPr lang="en-US" sz="2000" dirty="0" smtClean="0"/>
              <a:t>Ballot:</a:t>
            </a:r>
          </a:p>
          <a:p>
            <a:pPr lvl="1" eaLnBrk="1" hangingPunct="1">
              <a:defRPr/>
            </a:pPr>
            <a:r>
              <a:rPr lang="en-US" sz="1800" dirty="0" smtClean="0"/>
              <a:t>One (“procedural”) comment, no 802.11 comments open</a:t>
            </a:r>
            <a:endParaRPr lang="en-US" sz="2400" dirty="0"/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b="1" dirty="0"/>
              <a:t>IEEE 1588 mapping to IEEE 802.11: </a:t>
            </a:r>
            <a:r>
              <a:rPr lang="en-US" sz="1800" dirty="0" smtClean="0"/>
              <a:t>No new activity</a:t>
            </a:r>
            <a:endParaRPr lang="en-US" sz="1800" dirty="0"/>
          </a:p>
          <a:p>
            <a:pPr eaLnBrk="1" hangingPunct="1">
              <a:defRPr/>
            </a:pPr>
            <a:endParaRPr lang="en-US" sz="2000" b="0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2014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2014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err="1" smtClean="0"/>
              <a:t>A.Stephens</a:t>
            </a:r>
            <a:r>
              <a:rPr lang="en-US" altLang="en-US" sz="1200" b="0" dirty="0" smtClean="0"/>
              <a:t>, Intel, D. Stanley, Aruba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81200"/>
            <a:ext cx="8458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From IEEE 802 </a:t>
            </a:r>
            <a:r>
              <a:rPr lang="en-AU" dirty="0" err="1" smtClean="0"/>
              <a:t>ExCom</a:t>
            </a:r>
            <a:r>
              <a:rPr lang="en-AU" dirty="0" smtClean="0"/>
              <a:t> in Nov 2010, and confirmed in Mar 2014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>
              <a:defRPr/>
            </a:pPr>
            <a:r>
              <a:rPr lang="en-AU" dirty="0" smtClean="0"/>
              <a:t>Review comments and next steps on FDIS ballots</a:t>
            </a:r>
          </a:p>
          <a:p>
            <a:pPr lvl="1">
              <a:defRPr/>
            </a:pPr>
            <a:r>
              <a:rPr lang="en-AU" dirty="0" smtClean="0"/>
              <a:t>Compete responses on 802.11aa/ad/</a:t>
            </a:r>
            <a:r>
              <a:rPr lang="en-AU" dirty="0" err="1" smtClean="0"/>
              <a:t>ae</a:t>
            </a:r>
            <a:r>
              <a:rPr lang="en-AU" dirty="0" smtClean="0"/>
              <a:t> FDIS</a:t>
            </a:r>
          </a:p>
          <a:p>
            <a:pPr lvl="1">
              <a:defRPr/>
            </a:pPr>
            <a:r>
              <a:rPr lang="en-AU" dirty="0" smtClean="0"/>
              <a:t>Respond to comments on 802.22 60-day pre-ballot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708186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May 2014</a:t>
            </a:r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7" y="6475413"/>
            <a:ext cx="223695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err="1" smtClean="0"/>
              <a:t>A.Stephens</a:t>
            </a:r>
            <a:r>
              <a:rPr lang="en-US" altLang="en-US" sz="1200" b="0" dirty="0" smtClean="0"/>
              <a:t>, Intel, D. Stanley, Aruba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D64E2BD6-5A6A-4F20-8165-901C95E595CB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May 2014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sz="3600" dirty="0" smtClean="0"/>
          </a:p>
        </p:txBody>
      </p:sp>
      <p:sp>
        <p:nvSpPr>
          <p:cNvPr id="14342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4114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Other business</a:t>
            </a:r>
          </a:p>
          <a:p>
            <a:pPr lvl="1"/>
            <a:r>
              <a:rPr lang="en-AU" altLang="en-US" dirty="0" smtClean="0"/>
              <a:t>Review any activities of interest within SC6</a:t>
            </a:r>
          </a:p>
          <a:p>
            <a:pPr lvl="1"/>
            <a:r>
              <a:rPr lang="en-AU" altLang="en-US" dirty="0" smtClean="0"/>
              <a:t>Review proposal to SC27 from HK’s SC6 rep that SC6 should take responsibility for “path security” for cloud using a “clean slate design”</a:t>
            </a:r>
          </a:p>
          <a:p>
            <a:pPr lvl="1"/>
            <a:r>
              <a:rPr lang="en-AU" altLang="en-US" dirty="0" smtClean="0"/>
              <a:t>Discuss any responses to IEEE 802.11 WG’s liaison to SC6 relating to “WLAN Virtual Network”</a:t>
            </a:r>
          </a:p>
        </p:txBody>
      </p:sp>
    </p:spTree>
    <p:extLst>
      <p:ext uri="{BB962C8B-B14F-4D97-AF65-F5344CB8AC3E}">
        <p14:creationId xmlns:p14="http://schemas.microsoft.com/office/powerpoint/2010/main" val="3653056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May 2014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Regulatory SC issues</a:t>
            </a:r>
          </a:p>
          <a:p>
            <a:pPr lvl="1" eaLnBrk="1" hangingPunct="1"/>
            <a:r>
              <a:rPr lang="en-US" altLang="en-US" sz="1800" dirty="0" smtClean="0"/>
              <a:t>Adding 802.15</a:t>
            </a:r>
          </a:p>
          <a:p>
            <a:pPr lvl="1" eaLnBrk="1" hangingPunct="1"/>
            <a:r>
              <a:rPr lang="en-US" altLang="en-US" sz="1800" dirty="0" smtClean="0"/>
              <a:t>Increasing involvement with 802.18</a:t>
            </a:r>
          </a:p>
          <a:p>
            <a:pPr eaLnBrk="1" hangingPunct="1"/>
            <a:r>
              <a:rPr lang="en-US" altLang="en-US" sz="2000" dirty="0" smtClean="0"/>
              <a:t>The regulatory summaries</a:t>
            </a:r>
          </a:p>
          <a:p>
            <a:pPr eaLnBrk="1" hangingPunct="1"/>
            <a:r>
              <a:rPr lang="en-US" altLang="en-US" sz="2000" dirty="0" smtClean="0"/>
              <a:t>Regulatory issues status</a:t>
            </a:r>
          </a:p>
          <a:p>
            <a:pPr lvl="1"/>
            <a:r>
              <a:rPr lang="en-US" altLang="en-US" sz="1800" dirty="0" smtClean="0"/>
              <a:t>5 GHz band changes </a:t>
            </a:r>
          </a:p>
          <a:p>
            <a:pPr lvl="1"/>
            <a:r>
              <a:rPr lang="en-US" altLang="en-US" sz="1800" dirty="0" smtClean="0"/>
              <a:t>3.5 GHz FNPRM</a:t>
            </a:r>
          </a:p>
          <a:p>
            <a:pPr lvl="1"/>
            <a:r>
              <a:rPr lang="en-US" altLang="en-US" sz="1800" dirty="0" err="1" smtClean="0"/>
              <a:t>Globalstar</a:t>
            </a:r>
            <a:r>
              <a:rPr lang="en-US" altLang="en-US" sz="1800" dirty="0" smtClean="0"/>
              <a:t> NPRM</a:t>
            </a:r>
          </a:p>
          <a:p>
            <a:pPr lvl="1"/>
            <a:r>
              <a:rPr lang="en-US" altLang="en-US" sz="1800" dirty="0" err="1" smtClean="0"/>
              <a:t>Ofcom</a:t>
            </a:r>
            <a:r>
              <a:rPr lang="en-US" altLang="en-US" sz="1800" dirty="0" smtClean="0"/>
              <a:t> spectrum statements and PSSR consultation</a:t>
            </a:r>
          </a:p>
          <a:p>
            <a:pPr lvl="1"/>
            <a:r>
              <a:rPr lang="en-US" altLang="en-US" sz="1800" dirty="0" smtClean="0"/>
              <a:t>ITS/DSRC coexistence</a:t>
            </a:r>
            <a:endParaRPr lang="en-US" altLang="en-US" sz="1800" b="1" dirty="0" smtClean="0"/>
          </a:p>
          <a:p>
            <a:pPr eaLnBrk="1" hangingPunct="1"/>
            <a:r>
              <a:rPr lang="en-US" altLang="en-US" sz="2000" dirty="0" smtClean="0"/>
              <a:t>Actions required</a:t>
            </a:r>
          </a:p>
          <a:p>
            <a:pPr lvl="1" eaLnBrk="1" hangingPunct="1"/>
            <a:r>
              <a:rPr lang="en-US" altLang="en-US" sz="1800" dirty="0" smtClean="0"/>
              <a:t>5 GHz R&amp;O petition for reconsideration?</a:t>
            </a:r>
          </a:p>
          <a:p>
            <a:pPr lvl="1" eaLnBrk="1" hangingPunct="1"/>
            <a:r>
              <a:rPr lang="en-US" altLang="en-US" sz="1800" dirty="0" smtClean="0"/>
              <a:t>3.5 GHz FNPRM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May 2014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A.Stephens, Intel, D. Stanley, Aruba</a:t>
            </a:r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301082</TotalTime>
  <Words>1183</Words>
  <Application>Microsoft Office PowerPoint</Application>
  <PresentationFormat>On-screen Show (4:3)</PresentationFormat>
  <Paragraphs>256</Paragraphs>
  <Slides>16</Slides>
  <Notes>16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Document</vt:lpstr>
      <vt:lpstr>WG11  Opening Report Snapshot slides May 2014</vt:lpstr>
      <vt:lpstr>Abstract</vt:lpstr>
      <vt:lpstr>Editors Meeting - May 2014 Chairs: Peter Ecclesine, Adrian Stephens</vt:lpstr>
      <vt:lpstr>IEEE 802.11 Publicity SC– May 2014 Chair: Stephen McCann</vt:lpstr>
      <vt:lpstr>WNG SC –  May 2014 Chair: Clint Chaplin</vt:lpstr>
      <vt:lpstr>802.11 ARC – May 2014 Chair: Mark Hamilton</vt:lpstr>
      <vt:lpstr>IEEE 802 JTC1 SC – May 2014 Chair: Andrew Myles</vt:lpstr>
      <vt:lpstr>IEEE 802 JTC1 SC – May 2014 Chair: Andrew Myles</vt:lpstr>
      <vt:lpstr>Regulatory SC May 2014 Chair: Richard Kennedy</vt:lpstr>
      <vt:lpstr>TGmc 802.11 Revision – May 2014 Chair: Dorothy Stanley</vt:lpstr>
      <vt:lpstr>IEEE 802.11ah - May 2014 sub 1GHz PHY Chair: Yongho Seok</vt:lpstr>
      <vt:lpstr>IEEE 802.11 FILS TGai – May 2014 Fast Initial Link Setup  Chair: Hiroshi Mano</vt:lpstr>
      <vt:lpstr>IEEE 802.11aj - May 2014 China millimeter wave Chair: Xiaoming Peng</vt:lpstr>
      <vt:lpstr>Task Group 802.11ak May 2014 Enhancements For Transit Links Within Bridged Networks Chair: Donald Eastlake</vt:lpstr>
      <vt:lpstr>IEEE 802.11aq – May 2014 Pre-Association Discovery Chair: Stephen McCann</vt:lpstr>
      <vt:lpstr>IEEE 802.11ax – May 2014 High Efficiency WLAN Chair: Osama Aboul-Magd 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May 2014</dc:title>
  <dc:creator>dstanley@arubanetworks.com;802.11CAC;adrian.p.stephens@ieee.org</dc:creator>
  <cp:lastModifiedBy>Dorothy Stanley</cp:lastModifiedBy>
  <cp:revision>3009</cp:revision>
  <cp:lastPrinted>2014-03-15T03:57:02Z</cp:lastPrinted>
  <dcterms:created xsi:type="dcterms:W3CDTF">1998-02-10T13:07:52Z</dcterms:created>
  <dcterms:modified xsi:type="dcterms:W3CDTF">2014-05-06T17:26:29Z</dcterms:modified>
</cp:coreProperties>
</file>