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5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802.11-14/0468r0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802.11-14/0468r0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802.11-14/0468r0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802.11-14/0468r0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932040" y="6475413"/>
            <a:ext cx="3610298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Systems, Mark Hamilton, Spectralink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5638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11-14/0468r0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802.11/dcn/14/11-14-0497-00-0arc-802-11-portal-and-802-1ac-convergence-func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88024" y="6475413"/>
            <a:ext cx="3754314" cy="193947"/>
          </a:xfrm>
        </p:spPr>
        <p:txBody>
          <a:bodyPr/>
          <a:lstStyle/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Portal and 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2014-04-07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Systems, Mark Hamilton, Spectralink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This document has been submitted to the ARC SC, instead of </a:t>
            </a:r>
            <a:r>
              <a:rPr lang="en-GB" dirty="0" err="1" smtClean="0"/>
              <a:t>TGak</a:t>
            </a:r>
            <a:r>
              <a:rPr lang="en-GB" dirty="0" smtClean="0"/>
              <a:t>, as originally planned.  See </a:t>
            </a:r>
            <a:r>
              <a:rPr lang="en-GB" dirty="0" smtClean="0">
                <a:hlinkClick r:id="rId3"/>
              </a:rPr>
              <a:t>11-14-0497-00-0arc-802-11-portal-and-802-1ac-convergence-function.pptx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138</TotalTime>
  <Words>90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802-11-template</vt:lpstr>
      <vt:lpstr>Document</vt:lpstr>
      <vt:lpstr>802.11 Portal and 802.1AC Convergence Function</vt:lpstr>
      <vt:lpstr>Abstract</vt:lpstr>
    </vt:vector>
  </TitlesOfParts>
  <Manager/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subject/>
  <dc:creator>Norman Finn, Mark Hamilton</dc:creator>
  <cp:keywords/>
  <dc:description/>
  <cp:lastModifiedBy>Norman Finn</cp:lastModifiedBy>
  <cp:revision>32</cp:revision>
  <cp:lastPrinted>1601-01-01T00:00:00Z</cp:lastPrinted>
  <dcterms:created xsi:type="dcterms:W3CDTF">2010-02-15T12:38:41Z</dcterms:created>
  <dcterms:modified xsi:type="dcterms:W3CDTF">2014-04-08T00:05:20Z</dcterms:modified>
  <cp:category/>
</cp:coreProperties>
</file>