
<file path=[Content_Types].xml><?xml version="1.0" encoding="utf-8"?>
<Types xmlns="http://schemas.openxmlformats.org/package/2006/content-types">
  <Default Extension="xml" ContentType="application/xml"/>
  <Default Extension="doc" ContentType="application/msword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bin" ContentType="application/vnd.openxmlformats-officedocument.presentationml.printerSettings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embeddings/oleObject1.bin" ContentType="application/vnd.openxmlformats-officedocument.oleObject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56" r:id="rId2"/>
    <p:sldId id="257" r:id="rId3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C99"/>
    <a:srgbClr val="69697B"/>
    <a:srgbClr val="D2D2F4"/>
    <a:srgbClr val="43515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888" y="-57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5" Type="http://schemas.openxmlformats.org/officeDocument/2006/relationships/handoutMaster" Target="handoutMasters/handoutMaster1.xml"/><Relationship Id="rId6" Type="http://schemas.openxmlformats.org/officeDocument/2006/relationships/printerSettings" Target="printerSettings/printerSettings1.bin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dirty="0" smtClean="0"/>
              <a:t>doc.: IEEE 802.11-14/0468r0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mtClean="0"/>
              <a:t>April 2014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Norman Finn, Cisco Systems, Mark Hamilton, Spectralink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212097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doc.: IEEE 802.11-14/0468r0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April 2014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Norman Finn, Cisco Systems, Mark Hamilton, Spectralink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4147453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 smtClean="0"/>
              <a:t>doc.: IEEE 802.11-14/0468r0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April 2014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Norman Finn, Cisco Systems, Mark Hamilton, Spectralink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 smtClean="0"/>
              <a:t>doc.: IEEE 802.11-14/0468r0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April 2014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Norman Finn, Cisco Systems, Mark Hamilton, Spectralink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April 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Norman Finn, Cisco Systems, Mark Hamilton, Spectralink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4716016" y="6475413"/>
            <a:ext cx="3826322" cy="19394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Norman Finn, Cisco Systems, Mark Hamilton, </a:t>
            </a:r>
            <a:r>
              <a:rPr lang="en-GB" dirty="0" err="1" smtClean="0"/>
              <a:t>Spectralink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April 2014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April 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Norman Finn, Cisco Systems, Mark Hamilton, Spectralink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April 2014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Norman Finn, Cisco Systems, Mark Hamilton, Spectralink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April 2014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4572000" y="6475413"/>
            <a:ext cx="3970338" cy="193947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Norman Finn, Cisco Systems, Mark Hamilton, </a:t>
            </a:r>
            <a:r>
              <a:rPr lang="en-GB" dirty="0" err="1" smtClean="0"/>
              <a:t>Spectralink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April 2014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Norman Finn, Cisco Systems, Mark Hamilton, Spectralink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April 2014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Norman Finn, Cisco Systems, Mark Hamilton, Spectralink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April 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Norman Finn, Cisco Systems, Mark Hamilton, Spectralink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April 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Norman Finn, Cisco Systems, Mark Hamilton, Spectralink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April 2014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4932040" y="6475413"/>
            <a:ext cx="3610298" cy="19394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Norman Finn, Cisco Systems, Mark Hamilton, Spectralink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35638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11-14/0468r0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4" Type="http://schemas.openxmlformats.org/officeDocument/2006/relationships/oleObject" Target="../embeddings/oleObject1.bin"/><Relationship Id="rId5" Type="http://schemas.openxmlformats.org/officeDocument/2006/relationships/oleObject" Target="../embeddings/Microsoft_Word_97_-_2004_Document1.doc"/><Relationship Id="rId6" Type="http://schemas.openxmlformats.org/officeDocument/2006/relationships/image" Target="../media/image1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hyperlink" Target="https://mentor.ieee.org/802.11/dcn/14/11-14-0497-00-0arc-802-11-portal-and-802-1ac-convergence-function.pptx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smtClean="0"/>
              <a:t>April 2014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4788024" y="6475413"/>
            <a:ext cx="3754314" cy="193947"/>
          </a:xfrm>
        </p:spPr>
        <p:txBody>
          <a:bodyPr/>
          <a:lstStyle/>
          <a:p>
            <a:r>
              <a:rPr lang="en-GB" dirty="0" smtClean="0"/>
              <a:t>Norman Finn, Cisco Systems, Mark Hamilton, </a:t>
            </a:r>
            <a:r>
              <a:rPr lang="en-GB" dirty="0" err="1" smtClean="0"/>
              <a:t>Spectralink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0" y="685800"/>
            <a:ext cx="91440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802.11 </a:t>
            </a:r>
            <a:r>
              <a:rPr lang="en-GB" dirty="0"/>
              <a:t>Portal and 802.1AC Convergence </a:t>
            </a:r>
            <a:r>
              <a:rPr lang="en-GB" dirty="0" smtClean="0"/>
              <a:t>Function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>
            <a:normAutofit lnSpcReduction="10000"/>
          </a:bodyPr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2014-04-07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83664444"/>
              </p:ext>
            </p:extLst>
          </p:nvPr>
        </p:nvGraphicFramePr>
        <p:xfrm>
          <a:off x="508000" y="2339975"/>
          <a:ext cx="8156575" cy="2378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8" name="Document" r:id="rId5" imgW="8255000" imgH="2413000" progId="Word.Document.8">
                  <p:embed/>
                </p:oleObj>
              </mc:Choice>
              <mc:Fallback>
                <p:oleObj name="Document" r:id="rId5" imgW="8255000" imgH="2413000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8000" y="2339975"/>
                        <a:ext cx="8156575" cy="23780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smtClean="0"/>
              <a:t>April 2014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Norman Finn, Cisco Systems, Mark Hamilton, Spectralink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	This document has been submitted to the ARC SC, instead of </a:t>
            </a:r>
            <a:r>
              <a:rPr lang="en-GB" dirty="0" err="1" smtClean="0"/>
              <a:t>TGak</a:t>
            </a:r>
            <a:r>
              <a:rPr lang="en-GB" dirty="0" smtClean="0"/>
              <a:t>, as originally planned.  See </a:t>
            </a:r>
            <a:r>
              <a:rPr lang="en-GB" dirty="0" smtClean="0">
                <a:hlinkClick r:id="rId3"/>
              </a:rPr>
              <a:t>11-14-0497-00-0arc-802-11-portal-and-802-1ac-convergence-function.pptx</a:t>
            </a:r>
            <a:r>
              <a:rPr lang="en-GB" dirty="0" smtClean="0"/>
              <a:t>.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802-11-templat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802-11-template.potx</Template>
  <TotalTime>138</TotalTime>
  <Words>90</Words>
  <Application>Microsoft Macintosh PowerPoint</Application>
  <PresentationFormat>On-screen Show (4:3)</PresentationFormat>
  <Paragraphs>19</Paragraphs>
  <Slides>2</Slides>
  <Notes>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4" baseType="lpstr">
      <vt:lpstr>802-11-template</vt:lpstr>
      <vt:lpstr>Document</vt:lpstr>
      <vt:lpstr>802.11 Portal and 802.1AC Convergence Function</vt:lpstr>
      <vt:lpstr>Abstract</vt:lpstr>
    </vt:vector>
  </TitlesOfParts>
  <Manager/>
  <Company>Cisco Systems, Spctralink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Portal and 802.1AC Convergence Function</dc:title>
  <dc:subject/>
  <dc:creator>Norman Finn, Mark Hamilton</dc:creator>
  <cp:keywords/>
  <dc:description/>
  <cp:lastModifiedBy>Norman Finn</cp:lastModifiedBy>
  <cp:revision>32</cp:revision>
  <cp:lastPrinted>1601-01-01T00:00:00Z</cp:lastPrinted>
  <dcterms:created xsi:type="dcterms:W3CDTF">2010-02-15T12:38:41Z</dcterms:created>
  <dcterms:modified xsi:type="dcterms:W3CDTF">2014-04-08T00:05:20Z</dcterms:modified>
  <cp:category/>
</cp:coreProperties>
</file>