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6" r:id="rId5"/>
    <p:sldId id="26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5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802.11-14/0467r0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Simple Shared Ride System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1175" y="2279650"/>
          <a:ext cx="8121650" cy="2493963"/>
        </p:xfrm>
        <a:graphic>
          <a:graphicData uri="http://schemas.openxmlformats.org/presentationml/2006/ole">
            <p:oleObj spid="_x0000_s3075" name="Document" r:id="rId4" imgW="8252039" imgH="253370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 outline of a mechanism by which 802.11 meeting attendees can arrange to share cars between airport and hotel is described.  The mechanism extends to a wider set, e.g. all 802 meeting attendees.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Simple Shared Ride System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We can save money and the environment by sharing taxis/hire cars to/from meeting hotels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problem is finding people who want to travel at a similar 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solution is a shared document allowing people to advertise their desires and find their dream partner(s)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You look for a match, and if you don’t find one, you </a:t>
            </a:r>
            <a:r>
              <a:rPr lang="en-GB" dirty="0" smtClean="0"/>
              <a:t>can choose to enter </a:t>
            </a:r>
            <a:r>
              <a:rPr lang="en-GB" dirty="0" smtClean="0"/>
              <a:t>your desires and wait for a </a:t>
            </a:r>
            <a:r>
              <a:rPr lang="en-GB" dirty="0" smtClean="0"/>
              <a:t>match (or just keep looking)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You </a:t>
            </a:r>
            <a:r>
              <a:rPr lang="en-GB" dirty="0" smtClean="0"/>
              <a:t>take </a:t>
            </a:r>
            <a:r>
              <a:rPr lang="en-GB" dirty="0" smtClean="0"/>
              <a:t>usual precautions when meeting new </a:t>
            </a:r>
            <a:r>
              <a:rPr lang="en-GB" dirty="0" smtClean="0"/>
              <a:t>people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You choose what information you want to share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Simple Shared Ride System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8809"/>
            <a:ext cx="8062664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Propose to have a shared world-editable Google spreadsheet with columns like: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Name (maybe just given name, maybe with company)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Email address (and/or mobile phone number)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Trip start and end points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Trip start time window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Number of people in your party (if not 1)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Other (e.g. mode of transport, spaces left)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Relies on trust (no coordinator/moderator/authenticator)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Don’t edit other people’s entries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Don’t leak the URL (but don’t assume it won’t be leaked)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URL in 802.11 private area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SSRS Examples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081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424"/>
                <a:gridCol w="646512"/>
                <a:gridCol w="720080"/>
                <a:gridCol w="1080120"/>
                <a:gridCol w="648072"/>
                <a:gridCol w="720080"/>
                <a:gridCol w="648072"/>
                <a:gridCol w="864096"/>
                <a:gridCol w="15803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Name/</a:t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Company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Email/Phone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From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Earliest time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Latest time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</a:t>
                      </a:r>
                      <a:r>
                        <a:rPr lang="en-GB" sz="1200" baseline="0" dirty="0" smtClean="0"/>
                        <a:t>eople in my group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Other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Jo</a:t>
                      </a:r>
                      <a:r>
                        <a:rPr lang="en-GB" sz="1200" baseline="0" dirty="0" smtClean="0"/>
                        <a:t> BLOGGS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jo@bloggs.net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PEK T1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Traders Hotel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Sunday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Land</a:t>
                      </a:r>
                      <a:r>
                        <a:rPr lang="en-GB" sz="1200" baseline="0" dirty="0" smtClean="0"/>
                        <a:t> 20:15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Adrian (Intel)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Hotel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Changi</a:t>
                      </a:r>
                      <a:r>
                        <a:rPr lang="en-GB" sz="1200" dirty="0" smtClean="0"/>
                        <a:t> T2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Friday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09:30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10:00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Can get you into first-class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oneworld</a:t>
                      </a:r>
                      <a:r>
                        <a:rPr lang="en-GB" sz="1200" baseline="0" dirty="0" smtClean="0"/>
                        <a:t> lounge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Aruba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Harrods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LHR T3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Friday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12:30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12:30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Hire</a:t>
                      </a:r>
                      <a:r>
                        <a:rPr lang="en-GB" sz="1200" baseline="0" dirty="0" smtClean="0"/>
                        <a:t> car, not much space for luggage; need to leave exactly on time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err="1" smtClean="0"/>
                        <a:t>jrosdahl@ieee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smtClean="0"/>
                        <a:t>Kona Airport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smtClean="0"/>
                        <a:t>Hilton Waikoloa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smtClean="0"/>
                        <a:t>Sat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smtClean="0"/>
                        <a:t>Land 16:30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trike="sngStrike" baseline="0" dirty="0" smtClean="0"/>
                        <a:t>2</a:t>
                      </a:r>
                      <a:endParaRPr lang="en-GB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strike="sngStrike" baseline="0" dirty="0" smtClean="0"/>
                        <a:t>NOW FULL</a:t>
                      </a:r>
                      <a:endParaRPr lang="en-GB" sz="1200" b="1" strike="sngStrike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486916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rgbClr val="002060"/>
                </a:solidFill>
              </a:rPr>
              <a:t>All characters appearing in this table are fictitious.</a:t>
            </a:r>
          </a:p>
          <a:p>
            <a:r>
              <a:rPr lang="en-GB" sz="800" dirty="0" smtClean="0">
                <a:solidFill>
                  <a:srgbClr val="002060"/>
                </a:solidFill>
              </a:rPr>
              <a:t>Any resemblance to real persons, living or dead, is purely coincidental.</a:t>
            </a:r>
            <a:endParaRPr lang="en-GB" sz="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4873</TotalTime>
  <Words>439</Words>
  <Application>Microsoft Office PowerPoint</Application>
  <PresentationFormat>On-screen Show (4:3)</PresentationFormat>
  <Paragraphs>97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Office Word 97 - 2003 Document</vt:lpstr>
      <vt:lpstr>Simple Shared Ride System</vt:lpstr>
      <vt:lpstr>Abstract</vt:lpstr>
      <vt:lpstr>Simple Shared Ride System</vt:lpstr>
      <vt:lpstr>Simple Shared Ride System</vt:lpstr>
      <vt:lpstr>SSRS Examples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Shared Ride System</dc:title>
  <dc:creator>Mark RISON</dc:creator>
  <cp:lastModifiedBy>mrison</cp:lastModifiedBy>
  <cp:revision>10</cp:revision>
  <cp:lastPrinted>1601-01-01T00:00:00Z</cp:lastPrinted>
  <dcterms:created xsi:type="dcterms:W3CDTF">2014-03-21T03:28:28Z</dcterms:created>
  <dcterms:modified xsi:type="dcterms:W3CDTF">2014-03-24T12:42:10Z</dcterms:modified>
</cp:coreProperties>
</file>