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88" r:id="rId5"/>
    <p:sldId id="280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2014-03-20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March </a:t>
            </a:r>
            <a:r>
              <a:rPr lang="en-US" dirty="0" smtClean="0"/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Continued processing comments received in LB 199 – First recirculation LB</a:t>
            </a:r>
          </a:p>
          <a:p>
            <a:pPr lvl="1"/>
            <a:r>
              <a:rPr lang="en-US" altLang="ja-JP" sz="2200" dirty="0" smtClean="0"/>
              <a:t>497 </a:t>
            </a:r>
            <a:r>
              <a:rPr lang="en-US" altLang="ja-JP" sz="2200" dirty="0"/>
              <a:t>comments </a:t>
            </a:r>
            <a:endParaRPr lang="en-US" altLang="ja-JP" sz="2200" dirty="0" smtClean="0"/>
          </a:p>
          <a:p>
            <a:pPr lvl="1"/>
            <a:r>
              <a:rPr lang="en-US" dirty="0" smtClean="0"/>
              <a:t>Have approved resolutions to approximately </a:t>
            </a:r>
            <a:r>
              <a:rPr lang="en-US" dirty="0" smtClean="0"/>
              <a:t>440 </a:t>
            </a:r>
            <a:r>
              <a:rPr lang="en-US" dirty="0" smtClean="0"/>
              <a:t>comments </a:t>
            </a:r>
            <a:r>
              <a:rPr lang="en-US" dirty="0" smtClean="0"/>
              <a:t>(50 </a:t>
            </a:r>
            <a:r>
              <a:rPr lang="en-US" dirty="0" smtClean="0"/>
              <a:t>this week)</a:t>
            </a:r>
          </a:p>
          <a:p>
            <a:r>
              <a:rPr lang="en-US" dirty="0" smtClean="0"/>
              <a:t>Discussed “deprecation” comments 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2014 meeting: Weds PM2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2013 – </a:t>
            </a:r>
            <a:r>
              <a:rPr lang="en-US" altLang="en-US" sz="2000" dirty="0" smtClean="0"/>
              <a:t>May </a:t>
            </a:r>
            <a:r>
              <a:rPr lang="en-US" altLang="en-US" sz="2000" dirty="0" smtClean="0"/>
              <a:t>2014 – </a:t>
            </a:r>
            <a:r>
              <a:rPr lang="en-US" altLang="en-US" sz="2000" dirty="0" smtClean="0"/>
              <a:t>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</a:t>
            </a:r>
            <a:r>
              <a:rPr lang="en-US" altLang="en-US" sz="2000" dirty="0" smtClean="0"/>
              <a:t>2014 – Mandatory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 - Aug 2014 – Form Sponsor Pool (45 days)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</a:t>
            </a:r>
            <a:r>
              <a:rPr lang="en-US" altLang="en-US" sz="2000" dirty="0" smtClean="0"/>
              <a:t>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</a:t>
            </a:r>
            <a:r>
              <a:rPr lang="en-US" altLang="en-US" sz="2000" dirty="0" smtClean="0"/>
              <a:t>Approval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Was Sept 2015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sz="2400" dirty="0" smtClean="0"/>
              <a:t>April </a:t>
            </a:r>
            <a:r>
              <a:rPr lang="en-US" altLang="en-US" sz="2400" dirty="0"/>
              <a:t>4, 11, May </a:t>
            </a:r>
            <a:r>
              <a:rPr lang="en-US" altLang="en-US" sz="2400" dirty="0" smtClean="0"/>
              <a:t>2</a:t>
            </a: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comment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 smtClean="0"/>
              <a:t>of comments received from  LB 199 on P802.11REVmc D2.0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2330</TotalTime>
  <Words>359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March 2014</vt:lpstr>
      <vt:lpstr>Abstract</vt:lpstr>
      <vt:lpstr>Status </vt:lpstr>
      <vt:lpstr>TGmc Plan of Record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214</cp:revision>
  <cp:lastPrinted>1998-02-10T13:28:06Z</cp:lastPrinted>
  <dcterms:created xsi:type="dcterms:W3CDTF">2009-11-09T00:32:22Z</dcterms:created>
  <dcterms:modified xsi:type="dcterms:W3CDTF">2014-03-20T10:24:29Z</dcterms:modified>
</cp:coreProperties>
</file>