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8" r:id="rId2"/>
  </p:sldMasterIdLst>
  <p:notesMasterIdLst>
    <p:notesMasterId r:id="rId9"/>
  </p:notesMasterIdLst>
  <p:handoutMasterIdLst>
    <p:handoutMasterId r:id="rId10"/>
  </p:handoutMasterIdLst>
  <p:sldIdLst>
    <p:sldId id="282" r:id="rId3"/>
    <p:sldId id="262" r:id="rId4"/>
    <p:sldId id="272" r:id="rId5"/>
    <p:sldId id="278" r:id="rId6"/>
    <p:sldId id="280" r:id="rId7"/>
    <p:sldId id="281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9" d="100"/>
          <a:sy n="99" d="100"/>
        </p:scale>
        <p:origin x="-2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36046" y="76200"/>
            <a:ext cx="15793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11-14-0460-00-0000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>
                <a:latin typeface="Times New Roman" pitchFamily="16" charset="0"/>
                <a:ea typeface="MS Gothic" charset="-128"/>
              </a:rPr>
              <a:t>March 2014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>
                <a:latin typeface="Times New Roman" pitchFamily="16" charset="0"/>
                <a:ea typeface="MS Gothic" charset="-128"/>
              </a:rPr>
              <a:t>Max Riegel (NSN)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D09C756B-EB39-4236-ADBB-73052B179AE4}" type="slidenum">
              <a:rPr lang="en-GB">
                <a:latin typeface="Times New Roman" pitchFamily="16" charset="0"/>
                <a:ea typeface="MS Gothic" charset="-128"/>
              </a:rPr>
              <a:pPr defTabSz="449263"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3265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11-14-0460-00-0000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96-00-ecsg-approved-par-clean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4/Q-farkas-SDN-support-0314-v01.pdf" TargetMode="External"/><Relationship Id="rId4" Type="http://schemas.openxmlformats.org/officeDocument/2006/relationships/hyperlink" Target="http://www.ieee802.org/802_tutorials/2013-03/8021-IETF-tutorial-final.pdf" TargetMode="External"/><Relationship Id="rId5" Type="http://schemas.openxmlformats.org/officeDocument/2006/relationships/hyperlink" Target="https://mentor.ieee.org/omniran/dcn/14/omniran-14-0029-00-0000-sdn-based-use-cases-for-bof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25-00-0000-outcome-of-wireless-sdn-bof-meeting-of-2014-01-2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Max Riegel (NSN)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5800"/>
            <a:ext cx="8352928" cy="1231032"/>
          </a:xfrm>
          <a:ln/>
        </p:spPr>
        <p:txBody>
          <a:bodyPr>
            <a:normAutofit/>
          </a:bodyPr>
          <a:lstStyle/>
          <a:p>
            <a:r>
              <a:rPr lang="en-US" dirty="0"/>
              <a:t>OmniRAN EC SG Liaison Report</a:t>
            </a:r>
            <a:br>
              <a:rPr lang="en-US" dirty="0"/>
            </a:br>
            <a:r>
              <a:rPr lang="en-US" dirty="0"/>
              <a:t>to IEEE 802.11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2014-03-20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40464"/>
              </p:ext>
            </p:extLst>
          </p:nvPr>
        </p:nvGraphicFramePr>
        <p:xfrm>
          <a:off x="508000" y="2730922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730922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79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 Liaison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OmniRAN EC SG Chair:</a:t>
            </a:r>
          </a:p>
          <a:p>
            <a:r>
              <a:rPr lang="en-US" dirty="0"/>
              <a:t>Max Riegel (NSN)</a:t>
            </a:r>
          </a:p>
          <a:p>
            <a:r>
              <a:rPr lang="en-US" dirty="0"/>
              <a:t>2014-03-20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 SG </a:t>
            </a:r>
            <a:br>
              <a:rPr lang="en-US"/>
            </a:br>
            <a:r>
              <a:rPr lang="en-US"/>
              <a:t>Status and Outlook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780"/>
            <a:ext cx="8229600" cy="5040560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OmniRAN PAR proposal on IEEE 802.1CF Recommended Practice: ‘Network Reference Model and Functional Description of IEEE 802 Access Network’ was approved by IEEE 802 EC on November 15</a:t>
            </a:r>
            <a:r>
              <a:rPr lang="en-US" baseline="30000"/>
              <a:t>th</a:t>
            </a:r>
            <a:r>
              <a:rPr lang="en-US"/>
              <a:t>, 2013</a:t>
            </a:r>
          </a:p>
          <a:p>
            <a:pPr lvl="1"/>
            <a:r>
              <a:rPr lang="en-US">
                <a:hlinkClick r:id="rId2"/>
              </a:rPr>
              <a:t>https://mentor.ieee.org/omniran/dcn/13/omniran-13-0096-00-ecsg-approved-par-clean.pdf</a:t>
            </a:r>
            <a:endParaRPr lang="en-US"/>
          </a:p>
          <a:p>
            <a:r>
              <a:rPr lang="en-US"/>
              <a:t>The PAR is on the NesCom agenda for approval on March 26</a:t>
            </a:r>
            <a:r>
              <a:rPr lang="en-US" baseline="30000"/>
              <a:t>th</a:t>
            </a:r>
            <a:r>
              <a:rPr lang="en-US"/>
              <a:t>, 2014</a:t>
            </a:r>
          </a:p>
          <a:p>
            <a:pPr lvl="1"/>
            <a:r>
              <a:rPr lang="en-US"/>
              <a:t>IEEE 802.1CF project starts after NesCom approval</a:t>
            </a:r>
          </a:p>
          <a:p>
            <a:r>
              <a:rPr lang="en-US"/>
              <a:t>OmniRAN EC SG was extended in November 2013 until March 2014 to take care of the PAR approval by NesCom.</a:t>
            </a:r>
          </a:p>
          <a:p>
            <a:r>
              <a:rPr lang="en-US"/>
              <a:t>OmniRAN EC SG will ask for another extension in the EC closing plenary, just for the case that NesCom asks for additional input.</a:t>
            </a:r>
          </a:p>
          <a:p>
            <a:pPr lvl="1"/>
            <a:r>
              <a:rPr lang="en-US" i="1">
                <a:solidFill>
                  <a:schemeClr val="accent2"/>
                </a:solidFill>
              </a:rPr>
              <a:t>A Study Group is disbanded upon approval of the PAR by the IEEE-SA Standards Board.</a:t>
            </a:r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after the approval of the P802.1CF PAR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IEEE 802.1 decided to establish an ‘OmniRAN TG’ for the P802.1CF project.</a:t>
            </a:r>
          </a:p>
          <a:p>
            <a:r>
              <a:rPr lang="en-US"/>
              <a:t>To facilitate close cooperation with the other IEEE 802 WGs, the OmniRAN TG will</a:t>
            </a:r>
          </a:p>
          <a:p>
            <a:pPr lvl="1"/>
            <a:r>
              <a:rPr lang="en-US"/>
              <a:t>continue with the OmniRAN filespace on mentor for convenient exchange of documents with members of the other IEEE 802 WGs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meet when appropriate at interims with the wireless working groups</a:t>
            </a:r>
          </a:p>
          <a:p>
            <a:pPr lvl="1"/>
            <a:r>
              <a:rPr lang="en-US"/>
              <a:t>try to arrange for reciprocal attendence credits with the other IEEE 802 WGs (procedural details still to be clarified).</a:t>
            </a:r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Envisioned activities of 802.1 OmniRAN TG </a:t>
            </a:r>
            <a:br>
              <a:rPr lang="en-US"/>
            </a:br>
            <a:r>
              <a:rPr lang="en-US"/>
              <a:t>until July F2F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05545"/>
          </a:xfrm>
        </p:spPr>
        <p:txBody>
          <a:bodyPr>
            <a:normAutofit lnSpcReduction="10000"/>
          </a:bodyPr>
          <a:lstStyle/>
          <a:p>
            <a:r>
              <a:rPr lang="en-US"/>
              <a:t>Continue the work on the following topics:</a:t>
            </a:r>
          </a:p>
          <a:p>
            <a:pPr lvl="1"/>
            <a:r>
              <a:rPr lang="en-US"/>
              <a:t>Wireless Access Setup</a:t>
            </a:r>
          </a:p>
          <a:p>
            <a:pPr lvl="1"/>
            <a:r>
              <a:rPr lang="en-US"/>
              <a:t>Network Discovery and Selection</a:t>
            </a:r>
          </a:p>
          <a:p>
            <a:pPr lvl="1"/>
            <a:r>
              <a:rPr lang="en-US"/>
              <a:t>Point-to-point links across bridged infrastructures</a:t>
            </a:r>
          </a:p>
          <a:p>
            <a:pPr lvl="1"/>
            <a:r>
              <a:rPr lang="en-US"/>
              <a:t>SDN specification needs in P802.1CF</a:t>
            </a:r>
          </a:p>
          <a:p>
            <a:r>
              <a:rPr lang="en-US"/>
              <a:t>Meetings, teleconferences</a:t>
            </a:r>
          </a:p>
          <a:p>
            <a:pPr lvl="1"/>
            <a:r>
              <a:rPr lang="en-US"/>
              <a:t>Teleconference (late April, date t.b.d.)</a:t>
            </a:r>
          </a:p>
          <a:p>
            <a:pPr lvl="1"/>
            <a:r>
              <a:rPr lang="en-US"/>
              <a:t>2 full days F2F meeting in Norfolk, VA</a:t>
            </a:r>
          </a:p>
          <a:p>
            <a:pPr lvl="1"/>
            <a:r>
              <a:rPr lang="en-US"/>
              <a:t>Teleconference (mid June, date t.b.d.)</a:t>
            </a:r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 Wireless SDN BoF</a:t>
            </a:r>
            <a:br>
              <a:rPr lang="en-US"/>
            </a:br>
            <a:r>
              <a:rPr lang="en-US"/>
              <a:t>Thu, Mar 20</a:t>
            </a:r>
            <a:r>
              <a:rPr lang="en-US" baseline="30000"/>
              <a:t>th</a:t>
            </a:r>
            <a:r>
              <a:rPr lang="en-US"/>
              <a:t>, AM1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64115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Three presentations with discussions</a:t>
            </a:r>
          </a:p>
          <a:p>
            <a:pPr lvl="1"/>
            <a:r>
              <a:rPr lang="en-US" dirty="0"/>
              <a:t>Outcome of the Wireless BoF in Jan 2014 (Roger Marks)</a:t>
            </a:r>
          </a:p>
          <a:p>
            <a:pPr lvl="2"/>
            <a:r>
              <a:rPr lang="en-US" dirty="0">
                <a:hlinkClick r:id="rId2"/>
              </a:rPr>
              <a:t>https://mentor.ieee.org/omniran/dcn/14/omniran-14-0025-00-0000-outcome-of-wireless-sdn-bof-meeting-of-2014-01-23.pdf</a:t>
            </a:r>
            <a:endParaRPr lang="en-US" dirty="0"/>
          </a:p>
          <a:p>
            <a:pPr lvl="1"/>
            <a:r>
              <a:rPr lang="en-US"/>
              <a:t>Software Defined Networking Supported by IEEE 802.1Q (</a:t>
            </a:r>
            <a:r>
              <a:rPr lang="en-US" dirty="0"/>
              <a:t>Janos Farkas)</a:t>
            </a:r>
          </a:p>
          <a:p>
            <a:pPr lvl="2"/>
            <a:r>
              <a:rPr lang="en-US" u="sng">
                <a:hlinkClick r:id="rId3"/>
              </a:rPr>
              <a:t>http://www.ieee802.org/1/files/public/docs2014/Q-farkas-SDN-support-0314-v01.pdf</a:t>
            </a:r>
            <a:endParaRPr lang="en-US"/>
          </a:p>
          <a:p>
            <a:pPr lvl="2"/>
            <a:r>
              <a:rPr lang="en-US" u="sng">
                <a:hlinkClick r:id="rId4"/>
              </a:rPr>
              <a:t>http://www.ieee802.org/802_tutorials/2013-03/8021-IETF-tutorial-final.pdf</a:t>
            </a:r>
            <a:endParaRPr lang="en-US">
              <a:hlinkClick r:id="rId4"/>
            </a:endParaRPr>
          </a:p>
          <a:p>
            <a:pPr lvl="1"/>
            <a:r>
              <a:rPr lang="en-US" dirty="0"/>
              <a:t>SDN OmniRAN usecases (Juan Carlos Zuniga)</a:t>
            </a:r>
          </a:p>
          <a:p>
            <a:pPr lvl="2"/>
            <a:r>
              <a:rPr lang="en-US" dirty="0">
                <a:hlinkClick r:id="rId5"/>
              </a:rPr>
              <a:t>https://mentor.ieee.org/omniran/dcn/14/omniran-14-0029-00-0000-sdn-based-use-cases-for-bof.pptx</a:t>
            </a:r>
            <a:endParaRPr lang="en-US" dirty="0"/>
          </a:p>
          <a:p>
            <a:r>
              <a:rPr lang="en-US"/>
              <a:t>Conclusions:</a:t>
            </a:r>
          </a:p>
          <a:p>
            <a:pPr lvl="1"/>
            <a:r>
              <a:rPr lang="en-US"/>
              <a:t>Set up a dedicated mailing list for the Wireless SDN topic</a:t>
            </a:r>
          </a:p>
          <a:p>
            <a:pPr lvl="1"/>
            <a:r>
              <a:rPr lang="en-US"/>
              <a:t>Organize for a further Wireless SDN BoF at July plenary meeting</a:t>
            </a:r>
          </a:p>
          <a:p>
            <a:pPr lvl="1"/>
            <a:r>
              <a:rPr lang="en-US"/>
              <a:t>Establish communication with ONF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92717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</TotalTime>
  <Words>557</Words>
  <Application>Microsoft Macintosh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omniran_usecase_template</vt:lpstr>
      <vt:lpstr>802-11-Submission</vt:lpstr>
      <vt:lpstr>Document</vt:lpstr>
      <vt:lpstr>OmniRAN EC SG Liaison Report to IEEE 802.11</vt:lpstr>
      <vt:lpstr>OmniRAN EC SG Liaison Report to IEEE 802 WGs</vt:lpstr>
      <vt:lpstr>OmniRAN EC SG  Status and Outlook</vt:lpstr>
      <vt:lpstr>OmniRAN after the approval of the P802.1CF PAR</vt:lpstr>
      <vt:lpstr>Envisioned activities of 802.1 OmniRAN TG  until July F2F</vt:lpstr>
      <vt:lpstr>Second Wireless SDN BoF Thu, Mar 20th, AM1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67</cp:revision>
  <cp:lastPrinted>1998-02-10T13:28:06Z</cp:lastPrinted>
  <dcterms:created xsi:type="dcterms:W3CDTF">2013-03-11T14:14:17Z</dcterms:created>
  <dcterms:modified xsi:type="dcterms:W3CDTF">2014-03-20T10:00:23Z</dcterms:modified>
</cp:coreProperties>
</file>