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78" r:id="rId5"/>
    <p:sldId id="273" r:id="rId6"/>
    <p:sldId id="279" r:id="rId7"/>
    <p:sldId id="27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802.11-14/0457r0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424-00-0hew-hew-sg-par-and-csd-comments-and-resolutions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0219-04-0hew-hew-sg-march-2014-meeting-agenda.ppt" TargetMode="External"/><Relationship Id="rId5" Type="http://schemas.openxmlformats.org/officeDocument/2006/relationships/hyperlink" Target="https://mentor.ieee.org/802.11/dcn/14/11-14-0169-01-0hew-ieee-802-11-hew-sg-proposed-csd.docx" TargetMode="External"/><Relationship Id="rId4" Type="http://schemas.openxmlformats.org/officeDocument/2006/relationships/hyperlink" Target="https://mentor.ieee.org/802.11/dcn/14/11-14-0165-01-0hew-802-11-hew-sg-proposed-par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smtClean="0"/>
              <a:t>March 2014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Efficiency </a:t>
            </a:r>
            <a:r>
              <a:rPr lang="en-US" dirty="0" smtClean="0"/>
              <a:t>WLAN (HEW) </a:t>
            </a:r>
            <a:r>
              <a:rPr lang="en-US" dirty="0" smtClean="0"/>
              <a:t>SG March 2014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2014-03-20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590800"/>
          <a:ext cx="7535863" cy="2286000"/>
        </p:xfrm>
        <a:graphic>
          <a:graphicData uri="http://schemas.openxmlformats.org/presentationml/2006/ole">
            <p:oleObj spid="_x0000_s1026" name="Document" r:id="rId4" imgW="8610834" imgH="26172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High Efficiency WLAN SG for the March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144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CA" sz="2000" dirty="0" smtClean="0"/>
              <a:t>Addressed comments related to the PAR and the CSD received from individuals and other IEEE 802 WGs. Resolution of comments is available at:</a:t>
            </a:r>
          </a:p>
          <a:p>
            <a:pPr lvl="1">
              <a:lnSpc>
                <a:spcPct val="90000"/>
              </a:lnSpc>
              <a:defRPr/>
            </a:pPr>
            <a:r>
              <a:rPr lang="en-CA" sz="1800" dirty="0" smtClean="0">
                <a:hlinkClick r:id="rId3"/>
              </a:rPr>
              <a:t>https://mentor.ieee.org/802.11/dcn/14/11-14-0424-00-0hew-hew-sg-par-and-csd-comments-and-resolutions.pptx</a:t>
            </a:r>
            <a:r>
              <a:rPr lang="en-CA" sz="1800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CA" sz="2000" dirty="0" smtClean="0"/>
              <a:t>Updated the PAR and the CSD documents based on received comments:</a:t>
            </a:r>
          </a:p>
          <a:p>
            <a:pPr lvl="1">
              <a:lnSpc>
                <a:spcPct val="90000"/>
              </a:lnSpc>
              <a:defRPr/>
            </a:pPr>
            <a:r>
              <a:rPr lang="en-CA" sz="1800" dirty="0" smtClean="0">
                <a:hlinkClick r:id="rId4"/>
              </a:rPr>
              <a:t>https://mentor.ieee.org/802.11/dcn/14/11-14-0165-01-0hew-802-11-hew-sg-proposed-par.docx</a:t>
            </a:r>
            <a:r>
              <a:rPr lang="en-CA" sz="1800" dirty="0" smtClean="0"/>
              <a:t> </a:t>
            </a:r>
          </a:p>
          <a:p>
            <a:pPr lvl="1">
              <a:lnSpc>
                <a:spcPct val="90000"/>
              </a:lnSpc>
              <a:defRPr/>
            </a:pPr>
            <a:r>
              <a:rPr lang="en-CA" sz="1800" dirty="0" smtClean="0">
                <a:hlinkClick r:id="rId5"/>
              </a:rPr>
              <a:t>https://mentor.ieee.org/802.11/dcn/14/11-14-0169-01-0hew-ieee-802-11-hew-sg-proposed-csd.docx</a:t>
            </a:r>
            <a:r>
              <a:rPr lang="en-CA" sz="1800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CA" sz="2000" dirty="0" smtClean="0"/>
              <a:t>Approved the new revisions of the PAR and the CSD.</a:t>
            </a:r>
          </a:p>
          <a:p>
            <a:pPr>
              <a:lnSpc>
                <a:spcPct val="90000"/>
              </a:lnSpc>
              <a:defRPr/>
            </a:pPr>
            <a:r>
              <a:rPr lang="en-CA" sz="2000" dirty="0" smtClean="0"/>
              <a:t>Approved a motion for SG extension</a:t>
            </a:r>
          </a:p>
          <a:p>
            <a:pPr>
              <a:lnSpc>
                <a:spcPct val="90000"/>
              </a:lnSpc>
              <a:defRPr/>
            </a:pPr>
            <a:r>
              <a:rPr lang="en-CA" sz="2000" dirty="0" smtClean="0"/>
              <a:t>The meeting agenda is available at: </a:t>
            </a:r>
            <a:r>
              <a:rPr lang="en-CA" sz="2000" dirty="0" smtClean="0">
                <a:hlinkClick r:id="rId6"/>
              </a:rPr>
              <a:t>https://</a:t>
            </a:r>
            <a:r>
              <a:rPr lang="en-CA" sz="2000" dirty="0" smtClean="0">
                <a:hlinkClick r:id="rId6"/>
              </a:rPr>
              <a:t>mentor.ieee.org/802.11/dcn/14/11-14-0219-04-0hew-hew-sg-march-2014-meeting-agenda.ppt</a:t>
            </a:r>
            <a:r>
              <a:rPr lang="en-CA" sz="2000" dirty="0" smtClean="0"/>
              <a:t> </a:t>
            </a: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2014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2014 Goals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SG or TG elections</a:t>
            </a:r>
          </a:p>
          <a:p>
            <a:r>
              <a:rPr lang="en-CA" dirty="0" smtClean="0"/>
              <a:t>Continue the work on simulation scenarios, evaluation methodologies, channel models, and function requirements.</a:t>
            </a:r>
            <a:endParaRPr lang="en-CA" dirty="0"/>
          </a:p>
        </p:txBody>
      </p:sp>
      <p:sp>
        <p:nvSpPr>
          <p:cNvPr id="1024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2014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3" name="Content Placeholder 6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r>
              <a:rPr lang="en-US" sz="2000" dirty="0" smtClean="0"/>
              <a:t>May 2013</a:t>
            </a:r>
          </a:p>
          <a:p>
            <a:pPr lvl="1"/>
            <a:r>
              <a:rPr lang="en-US" sz="1800" dirty="0" smtClean="0"/>
              <a:t>Initial meeting</a:t>
            </a:r>
          </a:p>
          <a:p>
            <a:r>
              <a:rPr lang="en-US" sz="2000" dirty="0" smtClean="0"/>
              <a:t>July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SG Extension</a:t>
            </a:r>
          </a:p>
          <a:p>
            <a:r>
              <a:rPr lang="en-US" sz="2000" dirty="0" smtClean="0"/>
              <a:t>Sept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r>
              <a:rPr lang="en-US" sz="2000" dirty="0" smtClean="0"/>
              <a:t>Nov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Initial PAR and 5C </a:t>
            </a:r>
          </a:p>
          <a:p>
            <a:pPr lvl="1"/>
            <a:r>
              <a:rPr lang="en-US" sz="1800" dirty="0" smtClean="0"/>
              <a:t>SG Extension</a:t>
            </a:r>
          </a:p>
        </p:txBody>
      </p:sp>
      <p:sp>
        <p:nvSpPr>
          <p:cNvPr id="14" name="Content Placeholder 7"/>
          <p:cNvSpPr>
            <a:spLocks noGrp="1"/>
          </p:cNvSpPr>
          <p:nvPr>
            <p:ph sz="half" idx="2"/>
          </p:nvPr>
        </p:nvSpPr>
        <p:spPr>
          <a:xfrm>
            <a:off x="4191000" y="1752600"/>
            <a:ext cx="4495800" cy="4114800"/>
          </a:xfrm>
        </p:spPr>
        <p:txBody>
          <a:bodyPr/>
          <a:lstStyle/>
          <a:p>
            <a:r>
              <a:rPr lang="en-US" sz="2000" b="0" dirty="0" smtClean="0"/>
              <a:t>Jan 2014</a:t>
            </a:r>
          </a:p>
          <a:p>
            <a:pPr lvl="1"/>
            <a:r>
              <a:rPr lang="en-US" dirty="0" smtClean="0"/>
              <a:t>Presentations</a:t>
            </a:r>
          </a:p>
          <a:p>
            <a:pPr lvl="1"/>
            <a:r>
              <a:rPr lang="en-US" dirty="0" smtClean="0"/>
              <a:t>Final version of PAR and 5C</a:t>
            </a:r>
          </a:p>
          <a:p>
            <a:pPr lvl="1"/>
            <a:r>
              <a:rPr lang="en-US" dirty="0" smtClean="0"/>
              <a:t>WG Approval</a:t>
            </a:r>
          </a:p>
          <a:p>
            <a:r>
              <a:rPr lang="en-US" sz="2000" b="0" dirty="0" smtClean="0"/>
              <a:t>March 2014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EC Approval</a:t>
            </a:r>
          </a:p>
          <a:p>
            <a:r>
              <a:rPr lang="en-US" sz="2400" b="0" dirty="0" smtClean="0"/>
              <a:t>May-June 2014</a:t>
            </a:r>
          </a:p>
          <a:p>
            <a:pPr lvl="1"/>
            <a:r>
              <a:rPr lang="en-US" sz="2000" dirty="0" err="1" smtClean="0"/>
              <a:t>Nescom</a:t>
            </a:r>
            <a:r>
              <a:rPr lang="en-US" sz="2000" dirty="0" smtClean="0"/>
              <a:t> approval</a:t>
            </a:r>
          </a:p>
          <a:p>
            <a:r>
              <a:rPr lang="en-US" sz="2400" b="0" dirty="0" smtClean="0"/>
              <a:t>July 2014</a:t>
            </a:r>
          </a:p>
          <a:p>
            <a:pPr lvl="1"/>
            <a:r>
              <a:rPr lang="en-US" sz="2000" dirty="0" smtClean="0"/>
              <a:t>TG starts</a:t>
            </a:r>
          </a:p>
        </p:txBody>
      </p:sp>
      <p:sp>
        <p:nvSpPr>
          <p:cNvPr id="8" name="Right Arrow 7"/>
          <p:cNvSpPr/>
          <p:nvPr/>
        </p:nvSpPr>
        <p:spPr bwMode="auto">
          <a:xfrm rot="10800000">
            <a:off x="6553200" y="4038600"/>
            <a:ext cx="685800" cy="5334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80752" y="3657600"/>
            <a:ext cx="114807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b="1" dirty="0" smtClean="0">
                <a:latin typeface="Utsaah" pitchFamily="34" charset="0"/>
                <a:cs typeface="Utsaah" pitchFamily="34" charset="0"/>
              </a:rPr>
              <a:t>We are</a:t>
            </a:r>
          </a:p>
          <a:p>
            <a:pPr algn="ctr"/>
            <a:r>
              <a:rPr lang="en-CA" sz="3200" b="1" dirty="0" smtClean="0">
                <a:latin typeface="Utsaah" pitchFamily="34" charset="0"/>
                <a:cs typeface="Utsaah" pitchFamily="34" charset="0"/>
              </a:rPr>
              <a:t>here</a:t>
            </a:r>
            <a:endParaRPr lang="en-CA" sz="3200" b="1" dirty="0">
              <a:latin typeface="Utsaah" pitchFamily="34" charset="0"/>
              <a:cs typeface="Utsaah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2014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Thursday	April 17	10:00 – 12:00 ET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1795</TotalTime>
  <Words>312</Words>
  <Application>Microsoft Office PowerPoint</Application>
  <PresentationFormat>On-screen Show (4:3)</PresentationFormat>
  <Paragraphs>82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Custom Design</vt:lpstr>
      <vt:lpstr>Document</vt:lpstr>
      <vt:lpstr>High Efficiency WLAN (HEW) SG March 2014 Closing Report</vt:lpstr>
      <vt:lpstr>Abstract</vt:lpstr>
      <vt:lpstr>Work Completed </vt:lpstr>
      <vt:lpstr>May 2014 Goals</vt:lpstr>
      <vt:lpstr>Timeline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Aboul-Magd</cp:lastModifiedBy>
  <cp:revision>246</cp:revision>
  <cp:lastPrinted>1998-02-10T13:28:06Z</cp:lastPrinted>
  <dcterms:created xsi:type="dcterms:W3CDTF">2008-11-13T20:03:38Z</dcterms:created>
  <dcterms:modified xsi:type="dcterms:W3CDTF">2014-03-20T07:08:48Z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(3)bcYTMFrUAivEQ34dBwIiJjXDyrqzW0XLDboROWroeCpMSU5eA0iUZ5QCbufbPelYzxngUrKJ_x000d_
QxnMTUHYBvyYWKzdS32/MzEdP55roa9Z4x9Mjm3yYFT7xwYeRMkrbNaYDmfvjdwYPZJs8fbs_x000d_
3N7WbTyrXczpyo0OIFNMCf29fk/0VTJCP7WYX7lz2ahDA4dxF/mxEh7UyghR6/DJu0rTGDz5_x000d_
c+jcQ7TCIL1Nwmsd3l</vt:lpwstr>
  </property>
  <property fmtid="{D5CDD505-2E9C-101B-9397-08002B2CF9AE}" pid="29" name="_new_ms_pID_725431">
    <vt:lpwstr>bbA9w/67c1OpnKBlyHYZC8OiSgR6vJ3RaCVB1Z5ar7G1jkU6gB2sdD_x000d_
JPnCZsFGDhGlHjjPisfyA9UXyVSKvu8rBBTacoBDYwFxFHH0+v7hne3SIXsy+FOeh7BhbgLk_x000d_
OHguUhxOlJABKs0aisphHlux8M6KqkRvxTZpCowVRYNr1EXgyI8DlfNUCxjMyO6yJhFR0pl2_x000d_
iNqzKmvrd+j3yy4OepWPhM5veXZvbA7HXikG</vt:lpwstr>
  </property>
  <property fmtid="{D5CDD505-2E9C-101B-9397-08002B2CF9AE}" pid="30" name="_new_ms_pID_725432">
    <vt:lpwstr>ZDslUqr6q8kdEHsUTN6i8WphwFRhkCgbmTzO_x000d_
obZX9I3HWWHpcBZWi1UBHx5b6LiiaeNtlXqKJzWZJBDcNghjHnKAkso9e9vw14foGzGRTaxk_x000d_
</vt:lpwstr>
  </property>
  <property fmtid="{D5CDD505-2E9C-101B-9397-08002B2CF9AE}" pid="31" name="sflag">
    <vt:lpwstr>1395299141</vt:lpwstr>
  </property>
</Properties>
</file>