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388" r:id="rId4"/>
    <p:sldId id="316" r:id="rId5"/>
    <p:sldId id="337" r:id="rId6"/>
    <p:sldId id="389" r:id="rId7"/>
    <p:sldId id="390" r:id="rId8"/>
    <p:sldId id="391" r:id="rId9"/>
    <p:sldId id="394" r:id="rId10"/>
    <p:sldId id="395" r:id="rId11"/>
    <p:sldId id="384" r:id="rId12"/>
    <p:sldId id="30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48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14/</a:t>
            </a:r>
            <a:r>
              <a:rPr kumimoji="0" lang="en-US" altLang="ja-JP" sz="1800" b="1" dirty="0" smtClean="0"/>
              <a:t>0450r0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11ai/index.html" TargetMode="External"/><Relationship Id="rId4" Type="http://schemas.openxmlformats.org/officeDocument/2006/relationships/hyperlink" Target="https://mentor.ieee.org/802.11/dcn/13/11-13-1076-03-00ai-tgai-lb-198-comments-for-d1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00-00ai-tgai-motion-deck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2014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-3-20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Motion: 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Motion:</a:t>
            </a:r>
            <a:endParaRPr lang="ja-JP" altLang="en-US" dirty="0" smtClean="0"/>
          </a:p>
          <a:p>
            <a:pPr lvl="0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10</a:t>
            </a:r>
            <a:r>
              <a:rPr lang="en-GB" baseline="30000" dirty="0" smtClean="0"/>
              <a:t>th</a:t>
            </a:r>
            <a:r>
              <a:rPr lang="en-GB" dirty="0" smtClean="0"/>
              <a:t> to 11</a:t>
            </a:r>
            <a:r>
              <a:rPr lang="en-GB" baseline="30000" dirty="0" smtClean="0"/>
              <a:t>th</a:t>
            </a:r>
            <a:r>
              <a:rPr lang="en-GB" dirty="0" smtClean="0"/>
              <a:t> July in San Diego with the preferred  host being Qualcomm for the purpose of comment resolution.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Moved: </a:t>
            </a:r>
            <a:r>
              <a:rPr lang="en-GB" dirty="0" smtClean="0"/>
              <a:t>Stephen McCann</a:t>
            </a:r>
          </a:p>
          <a:p>
            <a:pPr lvl="0"/>
            <a:r>
              <a:rPr lang="en-GB" dirty="0" err="1" smtClean="0"/>
              <a:t>Seconded:Peter</a:t>
            </a:r>
            <a:r>
              <a:rPr lang="en-GB" dirty="0" smtClean="0"/>
              <a:t> Yee</a:t>
            </a:r>
          </a:p>
          <a:p>
            <a:pPr lvl="0"/>
            <a:r>
              <a:rPr lang="en-GB" dirty="0" smtClean="0"/>
              <a:t>Result:5,0,2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</a:p>
          <a:p>
            <a:pPr lvl="1"/>
            <a:r>
              <a:rPr lang="en-US" altLang="ja-JP" dirty="0" smtClean="0">
                <a:hlinkClick r:id="rId2"/>
              </a:rPr>
              <a:t>https://mentor.ieee.org/802.11/dcn/13/11-13-1186-</a:t>
            </a:r>
            <a:r>
              <a:rPr lang="en-US" altLang="ja-JP" dirty="0" smtClean="0">
                <a:hlinkClick r:id="rId2"/>
              </a:rPr>
              <a:t>03-</a:t>
            </a:r>
            <a:r>
              <a:rPr lang="en-US" altLang="ja-JP" dirty="0" smtClean="0">
                <a:hlinkClick r:id="rId2"/>
              </a:rPr>
              <a:t>00ai-tgai-motion-deck.pptx</a:t>
            </a:r>
            <a:endParaRPr lang="en-US" altLang="ja-JP" dirty="0" smtClean="0"/>
          </a:p>
          <a:p>
            <a:r>
              <a:rPr lang="en-US" altLang="ja-JP" dirty="0" smtClean="0"/>
              <a:t>Draft </a:t>
            </a:r>
            <a:r>
              <a:rPr lang="en-US" altLang="ja-JP" dirty="0" smtClean="0"/>
              <a:t>1.4 </a:t>
            </a:r>
            <a:r>
              <a:rPr lang="en-US" altLang="ja-JP" dirty="0" smtClean="0"/>
              <a:t>on members area</a:t>
            </a:r>
          </a:p>
          <a:p>
            <a:pPr lvl="1"/>
            <a:r>
              <a:rPr lang="en-US" altLang="ja-JP" dirty="0" smtClean="0">
                <a:hlinkClick r:id="rId3"/>
              </a:rPr>
              <a:t>http://www.ieee802.org/11/private/Draft_Standards/11ai/index.html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LB 198 comments for D1.0</a:t>
            </a:r>
          </a:p>
          <a:p>
            <a:pPr lvl="1"/>
            <a:r>
              <a:rPr lang="en-US" altLang="ja-JP" dirty="0" smtClean="0">
                <a:hlinkClick r:id="rId4"/>
              </a:rPr>
              <a:t>https://mentor.ieee.org/802.11/dcn/13/11-13-1076</a:t>
            </a:r>
            <a:r>
              <a:rPr lang="en-US" altLang="ja-JP" dirty="0" smtClean="0">
                <a:hlinkClick r:id="rId4"/>
              </a:rPr>
              <a:t>-</a:t>
            </a:r>
            <a:r>
              <a:rPr lang="en-US" altLang="ja-JP" dirty="0" smtClean="0">
                <a:hlinkClick r:id="rId4"/>
              </a:rPr>
              <a:t>34</a:t>
            </a:r>
            <a:r>
              <a:rPr lang="en-US" altLang="ja-JP" dirty="0" smtClean="0">
                <a:hlinkClick r:id="rId4"/>
              </a:rPr>
              <a:t>-</a:t>
            </a:r>
            <a:r>
              <a:rPr lang="en-US" altLang="ja-JP" dirty="0" smtClean="0">
                <a:hlinkClick r:id="rId4"/>
              </a:rPr>
              <a:t>00ai-tgai-lb-198-comments-for-d1-0.xlsx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謝謝</a:t>
            </a:r>
            <a:r>
              <a:rPr lang="en-US" altLang="ja-JP" sz="4000" dirty="0" smtClean="0">
                <a:solidFill>
                  <a:srgbClr val="FF0000"/>
                </a:solidFill>
              </a:rPr>
              <a:t>!</a:t>
            </a:r>
            <a:endParaRPr lang="ja-JP" altLang="en-US" sz="4000" dirty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Beijing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b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</a:b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March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2014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Beijing meeting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458200" cy="41910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LB198.</a:t>
            </a:r>
          </a:p>
          <a:p>
            <a:pPr lvl="1"/>
            <a:r>
              <a:rPr lang="en-US" altLang="ja-JP" sz="2800" dirty="0" smtClean="0"/>
              <a:t>Approve all of comment resolution and move to forward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May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March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001000" cy="2971800"/>
          </a:xfrm>
        </p:spPr>
        <p:txBody>
          <a:bodyPr>
            <a:normAutofit/>
          </a:bodyPr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Jan 2014</a:t>
            </a:r>
          </a:p>
          <a:p>
            <a:pPr lvl="1"/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11-14/204r0 </a:t>
            </a:r>
            <a:r>
              <a:rPr lang="en-US" altLang="ja-JP" dirty="0" smtClean="0"/>
              <a:t>January 2014 Los Angeles Session Minutes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Los Angels to Beijing meeting. </a:t>
            </a:r>
          </a:p>
          <a:p>
            <a:pPr marL="685800" lvl="2" indent="-342900"/>
            <a:r>
              <a:rPr lang="en-US" altLang="ja-JP" dirty="0" smtClean="0"/>
              <a:t>11-14/304r0  February-March Teleconference </a:t>
            </a:r>
            <a:r>
              <a:rPr lang="en-US" altLang="ja-JP" dirty="0" smtClean="0"/>
              <a:t>Minutes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and 6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slots were held.</a:t>
            </a:r>
          </a:p>
          <a:p>
            <a:pPr lvl="0"/>
            <a:r>
              <a:rPr lang="en-US" altLang="ja-JP" dirty="0" smtClean="0"/>
              <a:t>1389 comments were received </a:t>
            </a:r>
            <a:r>
              <a:rPr lang="en-GB" altLang="ja-JP" dirty="0" smtClean="0"/>
              <a:t>by WG LB198</a:t>
            </a:r>
            <a:r>
              <a:rPr lang="en-GB" altLang="ja-JP" dirty="0" smtClean="0"/>
              <a:t>.</a:t>
            </a:r>
            <a:endParaRPr lang="en-US" altLang="ja-JP" dirty="0" smtClean="0"/>
          </a:p>
          <a:p>
            <a:r>
              <a:rPr lang="en-US" altLang="ja-JP" dirty="0" smtClean="0"/>
              <a:t>Complete all of comment resolution works.</a:t>
            </a:r>
          </a:p>
          <a:p>
            <a:r>
              <a:rPr lang="en-US" altLang="ja-JP" dirty="0" smtClean="0"/>
              <a:t>Approve all of comment resolution and move to forward WG LB</a:t>
            </a:r>
            <a:r>
              <a:rPr lang="en-US" altLang="ja-JP" dirty="0" smtClean="0"/>
              <a:t>.</a:t>
            </a:r>
            <a:endParaRPr lang="en-US" altLang="ja-JP" dirty="0" smtClean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Timeline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r>
              <a:rPr lang="en-US" altLang="ja-JP" dirty="0" smtClean="0"/>
              <a:t>Approved  Plan for  </a:t>
            </a:r>
            <a:r>
              <a:rPr lang="en-US" altLang="ja-JP" dirty="0" smtClean="0"/>
              <a:t>May</a:t>
            </a:r>
          </a:p>
          <a:p>
            <a:r>
              <a:rPr lang="en-US" altLang="ja-JP" dirty="0" smtClean="0"/>
              <a:t>Approved July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schedule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May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Officer Election</a:t>
            </a:r>
          </a:p>
          <a:p>
            <a:pPr lvl="1"/>
            <a:r>
              <a:rPr lang="en-US" altLang="ja-JP" sz="2800" dirty="0" smtClean="0"/>
              <a:t>Comment resolution of WG LB for D2.0.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March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 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 smtClean="0"/>
              <a:t>final or Conditional 802 EC Approval           	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Jan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March 2014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 Root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Tuesdays 10:00 ET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Apr and 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May 2014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1.5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March 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LB Motion to forward</a:t>
            </a:r>
            <a:r>
              <a:rPr lang="en-US" altLang="ja-JP" dirty="0" smtClean="0"/>
              <a:t> WGLB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GB" dirty="0" smtClean="0"/>
              <a:t>Motion: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ja-JP" altLang="en-US" dirty="0" smtClean="0"/>
          </a:p>
          <a:p>
            <a:r>
              <a:rPr lang="en-US" altLang="ja-JP" dirty="0" smtClean="0"/>
              <a:t>Having approved comment resolutions for all of the comments received during Working Group Letter Ballot 198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as contained in document 11-13/1076r34, </a:t>
            </a:r>
          </a:p>
          <a:p>
            <a:pPr lvl="1"/>
            <a:r>
              <a:rPr lang="en-US" altLang="ja-JP" dirty="0" smtClean="0"/>
              <a:t> Instruct the editor to incorporate the resolutions with the D1.0 and create D2.0.</a:t>
            </a:r>
          </a:p>
          <a:p>
            <a:pPr lvl="1"/>
            <a:r>
              <a:rPr lang="en-US" altLang="ja-JP" dirty="0" smtClean="0"/>
              <a:t>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D2.0 be forwarded to Sponsor Ballot?” .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Result (6/0/0</a:t>
            </a:r>
            <a:r>
              <a:rPr lang="en-US" altLang="ja-JP" dirty="0" smtClean="0"/>
              <a:t>)</a:t>
            </a: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22146</TotalTime>
  <Words>881</Words>
  <Application>Microsoft Macintosh PowerPoint</Application>
  <PresentationFormat>画面に合わせる (4:3)</PresentationFormat>
  <Paragraphs>147</Paragraphs>
  <Slides>12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802-11-Submission</vt:lpstr>
      <vt:lpstr>IEEE 802.11TGai Closing Report</vt:lpstr>
      <vt:lpstr>Abstract</vt:lpstr>
      <vt:lpstr>IEEE 802.11 FILS TGai –  March 2014 Beijing meeting</vt:lpstr>
      <vt:lpstr>Accomplishments  TGai  1/2</vt:lpstr>
      <vt:lpstr>Accomplishments  TGai  2/2</vt:lpstr>
      <vt:lpstr>Plan for May</vt:lpstr>
      <vt:lpstr>Time line of Tgai (no change )</vt:lpstr>
      <vt:lpstr>Teleconference Schedule </vt:lpstr>
      <vt:lpstr>LB Motion to forward WGLB</vt:lpstr>
      <vt:lpstr>Motion:  Adhoc meeting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526</cp:revision>
  <cp:lastPrinted>1998-02-10T13:28:06Z</cp:lastPrinted>
  <dcterms:created xsi:type="dcterms:W3CDTF">2014-03-20T01:25:21Z</dcterms:created>
  <dcterms:modified xsi:type="dcterms:W3CDTF">2014-03-20T01:44:11Z</dcterms:modified>
  <cp:category/>
</cp:coreProperties>
</file>