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2" r:id="rId4"/>
    <p:sldId id="293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March 2014</a:t>
            </a:r>
            <a:r>
              <a:rPr lang="en-US" sz="1800" b="1" dirty="0" smtClean="0"/>
              <a:t>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802.11-14/0437r0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398-00-0arc-wg-cooperation-for-omniran-p802-1cf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097-00-0arc-dual-band-ap-tutorial-simulation.zi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2014-03-19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March 2014</a:t>
            </a:r>
            <a:r>
              <a:rPr lang="en-US" dirty="0" smtClean="0"/>
              <a:t>, </a:t>
            </a:r>
            <a:r>
              <a:rPr lang="en-US" dirty="0" smtClean="0"/>
              <a:t>Beijing</a:t>
            </a:r>
            <a:r>
              <a:rPr lang="en-US" dirty="0" smtClean="0"/>
              <a:t> </a:t>
            </a:r>
            <a:r>
              <a:rPr lang="en-US" dirty="0" smtClean="0"/>
              <a:t>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9248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Presentation: OmniRAN overview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  <a:hlinkClick r:id="rId3"/>
              </a:rPr>
              <a:t>https://</a:t>
            </a:r>
            <a:r>
              <a:rPr lang="en-US" dirty="0" smtClean="0">
                <a:ea typeface="ＭＳ Ｐゴシック" pitchFamily="34" charset="-128"/>
                <a:hlinkClick r:id="rId3"/>
              </a:rPr>
              <a:t>mentor.ieee.org/802.11/dcn/14/11-14-0398-00-0arc-wg-cooperation-for-omniran-p802-1cf.pptx</a:t>
            </a:r>
            <a:r>
              <a:rPr lang="en-US" dirty="0" smtClean="0">
                <a:ea typeface="ＭＳ Ｐゴシック" pitchFamily="34" charset="-128"/>
              </a:rPr>
              <a:t> 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Request for 802.11 SME review and comment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IETF/802 </a:t>
            </a:r>
            <a:r>
              <a:rPr lang="en-US" dirty="0">
                <a:ea typeface="ＭＳ Ｐゴシック" pitchFamily="34" charset="-128"/>
              </a:rPr>
              <a:t>coordination update – Dorothy Stanley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CAPWAP: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New work item proposal (into IETF) for “Alternative Data Tunnel” – drafted liaison response that this appears out of scope of 802.11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Other drafts </a:t>
            </a:r>
            <a:r>
              <a:rPr lang="en-US" dirty="0">
                <a:ea typeface="ＭＳ Ｐゴシック" pitchFamily="34" charset="-128"/>
              </a:rPr>
              <a:t>not ready </a:t>
            </a:r>
            <a:r>
              <a:rPr lang="en-US" dirty="0" smtClean="0">
                <a:ea typeface="ＭＳ Ｐゴシック" pitchFamily="34" charset="-128"/>
              </a:rPr>
              <a:t>yet - will </a:t>
            </a:r>
            <a:r>
              <a:rPr lang="en-US" dirty="0">
                <a:ea typeface="ＭＳ Ｐゴシック" pitchFamily="34" charset="-128"/>
              </a:rPr>
              <a:t>consider 802.11 comment collection process, when drafts </a:t>
            </a:r>
            <a:r>
              <a:rPr lang="en-US" dirty="0" smtClean="0">
                <a:ea typeface="ＭＳ Ｐゴシック" pitchFamily="34" charset="-128"/>
              </a:rPr>
              <a:t>available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RFC4441</a:t>
            </a:r>
            <a:r>
              <a:rPr lang="en-US" dirty="0">
                <a:ea typeface="ＭＳ Ｐゴシック" pitchFamily="34" charset="-128"/>
              </a:rPr>
              <a:t>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Noted rev8 available.  No action needed.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PAWS</a:t>
            </a:r>
            <a:r>
              <a:rPr lang="en-US" dirty="0">
                <a:ea typeface="ＭＳ Ｐゴシック" pitchFamily="34" charset="-128"/>
              </a:rPr>
              <a:t>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Draft 8 available, </a:t>
            </a:r>
            <a:r>
              <a:rPr lang="en-US" dirty="0" smtClean="0">
                <a:ea typeface="ＭＳ Ｐゴシック" pitchFamily="34" charset="-128"/>
              </a:rPr>
              <a:t>802.11 held comment collection – no comments</a:t>
            </a:r>
            <a:endParaRPr lang="en-US" dirty="0" smtClean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Update on 802 O&amp;A </a:t>
            </a:r>
            <a:r>
              <a:rPr lang="en-US" dirty="0" smtClean="0">
                <a:ea typeface="ＭＳ Ｐゴシック" pitchFamily="34" charset="-128"/>
              </a:rPr>
              <a:t>D1.8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L</a:t>
            </a:r>
            <a:r>
              <a:rPr lang="en-US" dirty="0" smtClean="0">
                <a:ea typeface="ＭＳ Ｐゴシック" pitchFamily="34" charset="-128"/>
              </a:rPr>
              <a:t>atest </a:t>
            </a:r>
            <a:r>
              <a:rPr lang="en-US" dirty="0">
                <a:ea typeface="ＭＳ Ｐゴシック" pitchFamily="34" charset="-128"/>
              </a:rPr>
              <a:t>Sponsor Ballot </a:t>
            </a:r>
            <a:r>
              <a:rPr lang="en-US" dirty="0" smtClean="0">
                <a:ea typeface="ＭＳ Ｐゴシック" pitchFamily="34" charset="-128"/>
              </a:rPr>
              <a:t>recirc closed Mar 14, in comment resolution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Expect </a:t>
            </a:r>
            <a:r>
              <a:rPr lang="en-US" dirty="0">
                <a:ea typeface="ＭＳ Ｐゴシック" pitchFamily="34" charset="-128"/>
              </a:rPr>
              <a:t>next Sponsor Ballot recirc shortly after </a:t>
            </a:r>
            <a:r>
              <a:rPr lang="en-US" dirty="0" smtClean="0">
                <a:ea typeface="ＭＳ Ｐゴシック" pitchFamily="34" charset="-128"/>
              </a:rPr>
              <a:t>Mar meeting</a:t>
            </a:r>
            <a:endParaRPr lang="en-US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IEEE </a:t>
            </a:r>
            <a:r>
              <a:rPr lang="en-US" dirty="0"/>
              <a:t>1588 mapping to 802.11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IEEE 1588 and 802.1AS experts working together to create layered architecture, which </a:t>
            </a:r>
            <a:r>
              <a:rPr lang="en-US" dirty="0" smtClean="0"/>
              <a:t>will preserve 802.1AS mapping to 802.11.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No further work needed now, will continue to monitor</a:t>
            </a:r>
            <a:endParaRPr lang="en-US" dirty="0" smtClean="0"/>
          </a:p>
          <a:p>
            <a:pPr lvl="1" eaLnBrk="1" hangingPunct="1">
              <a:spcBef>
                <a:spcPts val="0"/>
              </a:spcBef>
              <a:defRPr/>
            </a:pPr>
            <a:endParaRPr lang="en-US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802.1AC </a:t>
            </a:r>
            <a:r>
              <a:rPr lang="en-US" dirty="0"/>
              <a:t>revision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Task Group ballot closed Mar 14, in comment resolution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Will continue to work with 802.1 IWG and TGak on topics in common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Architecture of APs/DS/Portals, and 802.1 concepts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Reviewed tutorial </a:t>
            </a:r>
            <a:r>
              <a:rPr lang="en-US" dirty="0"/>
              <a:t>animation submission (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mentor.ieee.org/802.11/dcn/14/11-14-0097-00-0arc-dual-band-ap-tutorial-simulation.zip</a:t>
            </a:r>
            <a:r>
              <a:rPr lang="en-US" dirty="0" smtClean="0"/>
              <a:t>) 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Will provide comments to author, additional off-line comments encouraged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expected, scheduled with 10 days notice: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Discuss comments collected on </a:t>
            </a:r>
            <a:r>
              <a:rPr lang="en-US" sz="2600" dirty="0" smtClean="0"/>
              <a:t>802 O&amp;A recirc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Expect week of </a:t>
            </a:r>
            <a:r>
              <a:rPr lang="en-US" sz="2600" dirty="0" smtClean="0"/>
              <a:t>Mar 31</a:t>
            </a:r>
            <a:endParaRPr lang="en-US" sz="2600" dirty="0" smtClean="0"/>
          </a:p>
          <a:p>
            <a:pPr>
              <a:lnSpc>
                <a:spcPct val="90000"/>
              </a:lnSpc>
            </a:pPr>
            <a:r>
              <a:rPr lang="en-US" sz="3200" dirty="0" smtClean="0"/>
              <a:t>Need for other </a:t>
            </a:r>
            <a:r>
              <a:rPr lang="en-US" sz="3200" dirty="0" err="1" smtClean="0"/>
              <a:t>telecons</a:t>
            </a:r>
            <a:r>
              <a:rPr lang="en-US" sz="3200" dirty="0" smtClean="0"/>
              <a:t> is possible: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If CAPWAP drafts become available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If </a:t>
            </a:r>
            <a:r>
              <a:rPr lang="en-US" sz="2800" dirty="0" smtClean="0"/>
              <a:t>802.1AC Task Group ballot </a:t>
            </a:r>
            <a:r>
              <a:rPr lang="en-US" sz="2800" dirty="0" smtClean="0"/>
              <a:t>recirc starts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2014 </a:t>
            </a:r>
            <a:r>
              <a:rPr lang="en-US" dirty="0" smtClean="0"/>
              <a:t>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Architecture topics: AP/DS/Portal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802.1AC balloting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sponsor ballot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IETF/802: RFC 4441, CAPWAP, PAWS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IEEE 1588, if </a:t>
            </a:r>
            <a:r>
              <a:rPr lang="en-US" sz="2600" dirty="0" smtClean="0"/>
              <a:t>needed.</a:t>
            </a:r>
            <a:endParaRPr lang="en-US" sz="26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1089</TotalTime>
  <Words>441</Words>
  <Application>Microsoft Office PowerPoint</Application>
  <PresentationFormat>On-screen Show (4:3)</PresentationFormat>
  <Paragraphs>83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ARC Closing Report </vt:lpstr>
      <vt:lpstr>Abstract</vt:lpstr>
      <vt:lpstr>Work Completed</vt:lpstr>
      <vt:lpstr>Work Completed (con’t)</vt:lpstr>
      <vt:lpstr>Teleconference(s)</vt:lpstr>
      <vt:lpstr>May 2014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99</cp:revision>
  <cp:lastPrinted>1998-02-10T13:28:06Z</cp:lastPrinted>
  <dcterms:created xsi:type="dcterms:W3CDTF">2009-07-15T16:38:20Z</dcterms:created>
  <dcterms:modified xsi:type="dcterms:W3CDTF">2014-03-19T07:43:31Z</dcterms:modified>
</cp:coreProperties>
</file>