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79" r:id="rId4"/>
    <p:sldId id="280" r:id="rId5"/>
    <p:sldId id="281" r:id="rId6"/>
    <p:sldId id="28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802.11-14/0432r0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2014-03-21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March 2014 </a:t>
            </a:r>
            <a:r>
              <a:rPr lang="en-US" b="0" dirty="0">
                <a:latin typeface="Times New Roman" charset="0"/>
              </a:rPr>
              <a:t>Plenary Meeting </a:t>
            </a:r>
            <a:r>
              <a:rPr lang="en-US" b="0" dirty="0" smtClean="0">
                <a:latin typeface="Times New Roman" charset="0"/>
              </a:rPr>
              <a:t>in Beijing.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4B5A044-8809-DE48-BB59-E9695C000692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>
                <a:latin typeface="Times New Roman" charset="0"/>
              </a:rPr>
              <a:t>ECC Consultation Response </a:t>
            </a:r>
            <a:r>
              <a:rPr lang="en-GB" sz="2800" dirty="0">
                <a:latin typeface="Times New Roman" charset="0"/>
              </a:rPr>
              <a:t>Approved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 smtClean="0"/>
              <a:t>The RR-TAG approved the following document which </a:t>
            </a:r>
            <a:r>
              <a:rPr lang="en-US" sz="2400" dirty="0"/>
              <a:t>will be submitted to the EC at the closing plenary review and approval to forward to the </a:t>
            </a:r>
            <a:r>
              <a:rPr lang="en-US" sz="2400" dirty="0" smtClean="0"/>
              <a:t>ECC.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2400" dirty="0"/>
              <a:t>ECC (14)BB comments</a:t>
            </a:r>
            <a:r>
              <a:rPr lang="en-US" sz="2400" dirty="0"/>
              <a:t> </a:t>
            </a: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/>
              <a:t>11-14/0404r2</a:t>
            </a:r>
            <a:r>
              <a:rPr lang="en-US" sz="2400" dirty="0"/>
              <a:t> </a:t>
            </a:r>
            <a:r>
              <a:rPr lang="en-US" sz="2400" dirty="0" smtClean="0"/>
              <a:t>and 18-14/0017r1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self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>
                <a:latin typeface="Times New Roman" charset="0"/>
              </a:rPr>
              <a:t>ITU-R Documents Approved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0" dirty="0">
                <a:latin typeface="Times New Roman" charset="0"/>
              </a:rPr>
              <a:t>The RR-TAG approved the following documents for EC review in the EC closing plenary and submission to ITU-R: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GB" b="1" i="1" dirty="0"/>
              <a:t>Proposed LS to ITU-R WP 5D: Update of Section 5.6 toward Revision 12 of Recommendation ITU-R M.1457 (Meeting X+2B Notification</a:t>
            </a:r>
            <a:r>
              <a:rPr lang="en-GB" b="1" i="1" dirty="0" smtClean="0"/>
              <a:t>)</a:t>
            </a:r>
            <a:endParaRPr lang="en-US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latin typeface="Times New Roman" charset="0"/>
              </a:rPr>
              <a:t>11-18/0016r0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3GPP Liaison Request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The RR-TAG approved the following </a:t>
            </a:r>
            <a:r>
              <a:rPr lang="en-US" b="0" dirty="0" smtClean="0">
                <a:latin typeface="Times New Roman" charset="0"/>
              </a:rPr>
              <a:t>liaison request to 3GPP</a:t>
            </a:r>
          </a:p>
          <a:p>
            <a:pPr lvl="1"/>
            <a:r>
              <a:rPr lang="en-GB" sz="2400" dirty="0"/>
              <a:t>3GPP liaison Draft Mar18AM1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11-14/0436r0 and 18-14/0018r0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self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048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31619</TotalTime>
  <Words>252</Words>
  <Application>Microsoft Macintosh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Document</vt:lpstr>
      <vt:lpstr>RR-TAG (802.18) to 802.11 Liaison Report</vt:lpstr>
      <vt:lpstr>Overview</vt:lpstr>
      <vt:lpstr>ECC Consultation Response Approved</vt:lpstr>
      <vt:lpstr>ITU-R Documents Approved</vt:lpstr>
      <vt:lpstr>3GPP Liaison Request Letter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1201</cp:revision>
  <cp:lastPrinted>1998-02-10T13:28:06Z</cp:lastPrinted>
  <dcterms:created xsi:type="dcterms:W3CDTF">2009-04-21T18:18:19Z</dcterms:created>
  <dcterms:modified xsi:type="dcterms:W3CDTF">2014-03-19T06:49:44Z</dcterms:modified>
</cp:coreProperties>
</file>